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4" r:id="rId4"/>
  </p:sldMasterIdLst>
  <p:notesMasterIdLst>
    <p:notesMasterId r:id="rId68"/>
  </p:notesMasterIdLst>
  <p:handoutMasterIdLst>
    <p:handoutMasterId r:id="rId69"/>
  </p:handoutMasterIdLst>
  <p:sldIdLst>
    <p:sldId id="299" r:id="rId5"/>
    <p:sldId id="301" r:id="rId6"/>
    <p:sldId id="312" r:id="rId7"/>
    <p:sldId id="758" r:id="rId8"/>
    <p:sldId id="759" r:id="rId9"/>
    <p:sldId id="760" r:id="rId10"/>
    <p:sldId id="805" r:id="rId11"/>
    <p:sldId id="757" r:id="rId12"/>
    <p:sldId id="762" r:id="rId13"/>
    <p:sldId id="818" r:id="rId14"/>
    <p:sldId id="803" r:id="rId15"/>
    <p:sldId id="804" r:id="rId16"/>
    <p:sldId id="802" r:id="rId17"/>
    <p:sldId id="769" r:id="rId18"/>
    <p:sldId id="766" r:id="rId19"/>
    <p:sldId id="763" r:id="rId20"/>
    <p:sldId id="770" r:id="rId21"/>
    <p:sldId id="768" r:id="rId22"/>
    <p:sldId id="793" r:id="rId23"/>
    <p:sldId id="794" r:id="rId24"/>
    <p:sldId id="813" r:id="rId25"/>
    <p:sldId id="814" r:id="rId26"/>
    <p:sldId id="795" r:id="rId27"/>
    <p:sldId id="815" r:id="rId28"/>
    <p:sldId id="772" r:id="rId29"/>
    <p:sldId id="777" r:id="rId30"/>
    <p:sldId id="779" r:id="rId31"/>
    <p:sldId id="819" r:id="rId32"/>
    <p:sldId id="820" r:id="rId33"/>
    <p:sldId id="823" r:id="rId34"/>
    <p:sldId id="821" r:id="rId35"/>
    <p:sldId id="822" r:id="rId36"/>
    <p:sldId id="776" r:id="rId37"/>
    <p:sldId id="767" r:id="rId38"/>
    <p:sldId id="824" r:id="rId39"/>
    <p:sldId id="773" r:id="rId40"/>
    <p:sldId id="788" r:id="rId41"/>
    <p:sldId id="791" r:id="rId42"/>
    <p:sldId id="789" r:id="rId43"/>
    <p:sldId id="787" r:id="rId44"/>
    <p:sldId id="784" r:id="rId45"/>
    <p:sldId id="783" r:id="rId46"/>
    <p:sldId id="785" r:id="rId47"/>
    <p:sldId id="816" r:id="rId48"/>
    <p:sldId id="812" r:id="rId49"/>
    <p:sldId id="797" r:id="rId50"/>
    <p:sldId id="798" r:id="rId51"/>
    <p:sldId id="799" r:id="rId52"/>
    <p:sldId id="796" r:id="rId53"/>
    <p:sldId id="825" r:id="rId54"/>
    <p:sldId id="800" r:id="rId55"/>
    <p:sldId id="801" r:id="rId56"/>
    <p:sldId id="806" r:id="rId57"/>
    <p:sldId id="817" r:id="rId58"/>
    <p:sldId id="807" r:id="rId59"/>
    <p:sldId id="826" r:id="rId60"/>
    <p:sldId id="827" r:id="rId61"/>
    <p:sldId id="808" r:id="rId62"/>
    <p:sldId id="782" r:id="rId63"/>
    <p:sldId id="774" r:id="rId64"/>
    <p:sldId id="810" r:id="rId65"/>
    <p:sldId id="811" r:id="rId66"/>
    <p:sldId id="300"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gers, Emily" initials="RE" lastIdx="2" clrIdx="0">
    <p:extLst>
      <p:ext uri="{19B8F6BF-5375-455C-9EA6-DF929625EA0E}">
        <p15:presenceInfo xmlns:p15="http://schemas.microsoft.com/office/powerpoint/2012/main" userId="S::emily.rogers@kavokerr.com::feedf51c-f608-4ddb-88aa-3f6a3d7097a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9CD4"/>
    <a:srgbClr val="FF5F30"/>
    <a:srgbClr val="8FCB68"/>
    <a:srgbClr val="EA5400"/>
    <a:srgbClr val="42464B"/>
    <a:srgbClr val="374E56"/>
    <a:srgbClr val="3C4E56"/>
    <a:srgbClr val="414E56"/>
    <a:srgbClr val="16324E"/>
    <a:srgbClr val="1E26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398374-7857-22E0-A8B0-9621269E2F4F}" v="9" dt="2022-11-10T16:01:02.801"/>
  </p1510:revLst>
</p1510:revInfo>
</file>

<file path=ppt/tableStyles.xml><?xml version="1.0" encoding="utf-8"?>
<a:tblStyleLst xmlns:a="http://schemas.openxmlformats.org/drawingml/2006/main" def="{5C22544A-7EE6-4342-B048-85BDC9FD1C3A}">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8" autoAdjust="0"/>
    <p:restoredTop sz="86683" autoAdjust="0"/>
  </p:normalViewPr>
  <p:slideViewPr>
    <p:cSldViewPr snapToGrid="0">
      <p:cViewPr varScale="1">
        <p:scale>
          <a:sx n="69" d="100"/>
          <a:sy n="69" d="100"/>
        </p:scale>
        <p:origin x="894" y="48"/>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5/10/relationships/revisionInfo" Target="revisionInfo.xml"/><Relationship Id="rId7" Type="http://schemas.openxmlformats.org/officeDocument/2006/relationships/slide" Target="slides/slide3.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oma Vismara, Giorgio" userId="1c552546-99f7-4fcb-aa01-16c1e913a478" providerId="ADAL" clId="{19F893F1-1432-405D-BCCE-572755D41B78}"/>
    <pc:docChg chg="modSld">
      <pc:chgData name="Coloma Vismara, Giorgio" userId="1c552546-99f7-4fcb-aa01-16c1e913a478" providerId="ADAL" clId="{19F893F1-1432-405D-BCCE-572755D41B78}" dt="2022-11-10T15:59:45.751" v="5" actId="20577"/>
      <pc:docMkLst>
        <pc:docMk/>
      </pc:docMkLst>
      <pc:sldChg chg="modSp mod">
        <pc:chgData name="Coloma Vismara, Giorgio" userId="1c552546-99f7-4fcb-aa01-16c1e913a478" providerId="ADAL" clId="{19F893F1-1432-405D-BCCE-572755D41B78}" dt="2022-11-10T15:59:40.631" v="2" actId="20577"/>
        <pc:sldMkLst>
          <pc:docMk/>
          <pc:sldMk cId="3296853484" sldId="769"/>
        </pc:sldMkLst>
        <pc:graphicFrameChg chg="modGraphic">
          <ac:chgData name="Coloma Vismara, Giorgio" userId="1c552546-99f7-4fcb-aa01-16c1e913a478" providerId="ADAL" clId="{19F893F1-1432-405D-BCCE-572755D41B78}" dt="2022-11-10T15:59:40.631" v="2" actId="20577"/>
          <ac:graphicFrameMkLst>
            <pc:docMk/>
            <pc:sldMk cId="3296853484" sldId="769"/>
            <ac:graphicFrameMk id="8" creationId="{3978B94C-7D59-4882-855B-C1AC55FCC463}"/>
          </ac:graphicFrameMkLst>
        </pc:graphicFrameChg>
      </pc:sldChg>
      <pc:sldChg chg="modSp mod">
        <pc:chgData name="Coloma Vismara, Giorgio" userId="1c552546-99f7-4fcb-aa01-16c1e913a478" providerId="ADAL" clId="{19F893F1-1432-405D-BCCE-572755D41B78}" dt="2022-11-10T15:59:45.751" v="5" actId="20577"/>
        <pc:sldMkLst>
          <pc:docMk/>
          <pc:sldMk cId="1071049147" sldId="770"/>
        </pc:sldMkLst>
        <pc:graphicFrameChg chg="modGraphic">
          <ac:chgData name="Coloma Vismara, Giorgio" userId="1c552546-99f7-4fcb-aa01-16c1e913a478" providerId="ADAL" clId="{19F893F1-1432-405D-BCCE-572755D41B78}" dt="2022-11-10T15:59:45.751" v="5" actId="20577"/>
          <ac:graphicFrameMkLst>
            <pc:docMk/>
            <pc:sldMk cId="1071049147" sldId="770"/>
            <ac:graphicFrameMk id="8" creationId="{3978B94C-7D59-4882-855B-C1AC55FCC463}"/>
          </ac:graphicFrameMkLst>
        </pc:graphicFrameChg>
      </pc:sldChg>
    </pc:docChg>
  </pc:docChgLst>
  <pc:docChgLst>
    <pc:chgData name="Coloma Vismara, Giorgio" userId="S::giorgio.coloma@envistaco.com::1c552546-99f7-4fcb-aa01-16c1e913a478" providerId="AD" clId="Web-{69398374-7857-22E0-A8B0-9621269E2F4F}"/>
    <pc:docChg chg="modSld">
      <pc:chgData name="Coloma Vismara, Giorgio" userId="S::giorgio.coloma@envistaco.com::1c552546-99f7-4fcb-aa01-16c1e913a478" providerId="AD" clId="Web-{69398374-7857-22E0-A8B0-9621269E2F4F}" dt="2022-11-10T16:01:02.286" v="7" actId="20577"/>
      <pc:docMkLst>
        <pc:docMk/>
      </pc:docMkLst>
      <pc:sldChg chg="modSp">
        <pc:chgData name="Coloma Vismara, Giorgio" userId="S::giorgio.coloma@envistaco.com::1c552546-99f7-4fcb-aa01-16c1e913a478" providerId="AD" clId="Web-{69398374-7857-22E0-A8B0-9621269E2F4F}" dt="2022-11-10T16:01:02.286" v="7" actId="20577"/>
        <pc:sldMkLst>
          <pc:docMk/>
          <pc:sldMk cId="810006504" sldId="299"/>
        </pc:sldMkLst>
        <pc:spChg chg="mod">
          <ac:chgData name="Coloma Vismara, Giorgio" userId="S::giorgio.coloma@envistaco.com::1c552546-99f7-4fcb-aa01-16c1e913a478" providerId="AD" clId="Web-{69398374-7857-22E0-A8B0-9621269E2F4F}" dt="2022-11-10T16:01:02.286" v="7" actId="20577"/>
          <ac:spMkLst>
            <pc:docMk/>
            <pc:sldMk cId="810006504" sldId="299"/>
            <ac:spMk id="12" creationId="{F1548AE9-19A1-4E94-A233-54C1253326E6}"/>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4EF269E-9956-DC42-9F61-BC21C0F297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D712EB-752E-614C-95A8-0BA0220954E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C23F4-07AA-C145-88AA-F7E049EE6F63}" type="datetimeFigureOut">
              <a:rPr lang="en-US" smtClean="0"/>
              <a:t>11/10/2022</a:t>
            </a:fld>
            <a:endParaRPr lang="en-US"/>
          </a:p>
        </p:txBody>
      </p:sp>
      <p:sp>
        <p:nvSpPr>
          <p:cNvPr id="4" name="Footer Placeholder 3">
            <a:extLst>
              <a:ext uri="{FF2B5EF4-FFF2-40B4-BE49-F238E27FC236}">
                <a16:creationId xmlns:a16="http://schemas.microsoft.com/office/drawing/2014/main" id="{C213EACB-A028-5F4A-9F02-795B3E50B7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C14264-751B-7D49-97DC-EF93CA9EB01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5F48E7-A3D7-BD46-85DF-A2D3184E8ED4}" type="slidenum">
              <a:rPr lang="en-US" smtClean="0"/>
              <a:t>‹#›</a:t>
            </a:fld>
            <a:endParaRPr lang="en-US"/>
          </a:p>
        </p:txBody>
      </p:sp>
    </p:spTree>
    <p:extLst>
      <p:ext uri="{BB962C8B-B14F-4D97-AF65-F5344CB8AC3E}">
        <p14:creationId xmlns:p14="http://schemas.microsoft.com/office/powerpoint/2010/main" val="37842394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ECB90-6117-47BC-916F-F2B14C4AB865}" type="datetimeFigureOut">
              <a:rPr lang="en-US" smtClean="0"/>
              <a:t>11/10/2022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7E5147-1830-4A1F-87A6-CDEB85D9AB2F}" type="slidenum">
              <a:rPr lang="en-US" smtClean="0"/>
              <a:t>‹#›</a:t>
            </a:fld>
            <a:endParaRPr lang="en-US"/>
          </a:p>
        </p:txBody>
      </p:sp>
    </p:spTree>
    <p:extLst>
      <p:ext uri="{BB962C8B-B14F-4D97-AF65-F5344CB8AC3E}">
        <p14:creationId xmlns:p14="http://schemas.microsoft.com/office/powerpoint/2010/main" val="1356198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E5147-1830-4A1F-87A6-CDEB85D9AB2F}" type="slidenum">
              <a:rPr lang="en-US" smtClean="0"/>
              <a:t>4</a:t>
            </a:fld>
            <a:endParaRPr lang="en-US"/>
          </a:p>
        </p:txBody>
      </p:sp>
    </p:spTree>
    <p:extLst>
      <p:ext uri="{BB962C8B-B14F-4D97-AF65-F5344CB8AC3E}">
        <p14:creationId xmlns:p14="http://schemas.microsoft.com/office/powerpoint/2010/main" val="1790484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9F7E5147-1830-4A1F-87A6-CDEB85D9AB2F}" type="slidenum">
              <a:rPr lang="en-US" smtClean="0"/>
              <a:t>17</a:t>
            </a:fld>
            <a:endParaRPr lang="en-US"/>
          </a:p>
        </p:txBody>
      </p:sp>
    </p:spTree>
    <p:extLst>
      <p:ext uri="{BB962C8B-B14F-4D97-AF65-F5344CB8AC3E}">
        <p14:creationId xmlns:p14="http://schemas.microsoft.com/office/powerpoint/2010/main" val="1272398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Setting up the Wi-Fi adaptor</a:t>
            </a:r>
            <a:endParaRPr lang="en-US" dirty="0"/>
          </a:p>
          <a:p>
            <a:r>
              <a:rPr lang="en-US" dirty="0"/>
              <a:t>Plug the Wi-Fi adapter into the USB 3.0 port on the PC. You can use the extension dock, or just connect the adapter directly to the USB port. </a:t>
            </a:r>
            <a:endParaRPr lang="en-US" dirty="0">
              <a:cs typeface="Calibri" panose="020F0502020204030204"/>
            </a:endParaRPr>
          </a:p>
          <a:p>
            <a:r>
              <a:rPr lang="en-US" dirty="0"/>
              <a:t>The driver for the adapter will be installed automatically on the PC. It will be recognized as TP-Link Wireless USB Adapter in device manager -&gt; Network adapters.</a:t>
            </a:r>
            <a:endParaRPr lang="en-US" dirty="0">
              <a:cs typeface="Calibri" panose="020F0502020204030204"/>
            </a:endParaRPr>
          </a:p>
          <a:p>
            <a:endParaRPr lang="en-US" dirty="0"/>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1" u="none" strike="noStrike" kern="1200" cap="none" spc="0" normalizeH="0" baseline="0" noProof="0" dirty="0">
                <a:ln>
                  <a:noFill/>
                </a:ln>
                <a:solidFill>
                  <a:srgbClr val="000000"/>
                </a:solidFill>
                <a:effectLst/>
                <a:uLnTx/>
                <a:uFillTx/>
                <a:latin typeface="Arial" charset="0"/>
                <a:ea typeface="+mn-ea"/>
                <a:cs typeface="Arial" charset="0"/>
              </a:rPr>
              <a:t>Note: </a:t>
            </a:r>
            <a:r>
              <a:rPr kumimoji="0" lang="en-US" sz="1200" b="1" i="0" u="none" strike="noStrike" kern="1200" cap="none" spc="0" normalizeH="0" baseline="0" noProof="0" dirty="0">
                <a:ln>
                  <a:noFill/>
                </a:ln>
                <a:solidFill>
                  <a:srgbClr val="000000"/>
                </a:solidFill>
                <a:effectLst/>
                <a:uLnTx/>
                <a:uFillTx/>
                <a:latin typeface="Arial" charset="0"/>
                <a:ea typeface="+mn-ea"/>
                <a:cs typeface="Arial" charset="0"/>
              </a:rPr>
              <a:t>T</a:t>
            </a:r>
            <a:r>
              <a:rPr kumimoji="0" lang="en-US" altLang="zh-CN" sz="1200" b="1" i="0" u="none" strike="noStrike" kern="1200" cap="none" spc="0" normalizeH="0" baseline="0" noProof="0" dirty="0">
                <a:ln>
                  <a:noFill/>
                </a:ln>
                <a:solidFill>
                  <a:srgbClr val="000000"/>
                </a:solidFill>
                <a:effectLst/>
                <a:uLnTx/>
                <a:uFillTx/>
                <a:latin typeface="Arial" charset="0"/>
                <a:ea typeface="黑体" panose="02010609060101010101" pitchFamily="49" charset="-122"/>
                <a:cs typeface="Arial" charset="0"/>
              </a:rPr>
              <a:t>he</a:t>
            </a:r>
            <a:r>
              <a:rPr kumimoji="0" lang="en-US" sz="1200" b="1" i="0" u="none" strike="noStrike" kern="1200" cap="none" spc="0" normalizeH="0" baseline="0" noProof="0" dirty="0">
                <a:ln>
                  <a:noFill/>
                </a:ln>
                <a:solidFill>
                  <a:srgbClr val="000000"/>
                </a:solidFill>
                <a:effectLst/>
                <a:uLnTx/>
                <a:uFillTx/>
                <a:latin typeface="Arial" charset="0"/>
                <a:ea typeface="+mn-ea"/>
                <a:cs typeface="Arial" charset="0"/>
              </a:rPr>
              <a:t> scanner itself is a 5GHz Wi-Fi access point (802.11ac) for the PC</a:t>
            </a:r>
          </a:p>
          <a:p>
            <a:pPr eaLnBrk="0" fontAlgn="base" hangingPunct="0">
              <a:spcBef>
                <a:spcPct val="0"/>
              </a:spcBef>
              <a:spcAft>
                <a:spcPct val="0"/>
              </a:spcAft>
              <a:defRPr/>
            </a:pPr>
            <a:r>
              <a:rPr kumimoji="0" lang="en-US" sz="1200" b="1" i="0" u="none" strike="noStrike" kern="1200" cap="none" spc="0" normalizeH="0" baseline="0" noProof="0" dirty="0">
                <a:ln>
                  <a:noFill/>
                </a:ln>
                <a:solidFill>
                  <a:srgbClr val="000000"/>
                </a:solidFill>
                <a:effectLst/>
                <a:uLnTx/>
                <a:uFillTx/>
                <a:latin typeface="Arial"/>
                <a:cs typeface="Arial"/>
              </a:rPr>
              <a:t>There is no need of Wi-Fi router and there is no impact to </a:t>
            </a:r>
            <a:r>
              <a:rPr lang="en-US" b="1" dirty="0">
                <a:solidFill>
                  <a:srgbClr val="000000"/>
                </a:solidFill>
                <a:latin typeface="Arial"/>
                <a:cs typeface="Arial"/>
              </a:rPr>
              <a:t>the practice's</a:t>
            </a:r>
            <a:r>
              <a:rPr kumimoji="0" lang="en-US" sz="1200" b="1" i="0" u="none" strike="noStrike" kern="1200" cap="none" spc="0" normalizeH="0" baseline="0" noProof="0" dirty="0">
                <a:ln>
                  <a:noFill/>
                </a:ln>
                <a:solidFill>
                  <a:srgbClr val="000000"/>
                </a:solidFill>
                <a:effectLst/>
                <a:uLnTx/>
                <a:uFillTx/>
                <a:latin typeface="Arial"/>
                <a:cs typeface="Arial"/>
              </a:rPr>
              <a:t> Wi-Fi network</a:t>
            </a:r>
            <a:endParaRPr lang="en-US" sz="1200" b="1" i="0" u="none" strike="noStrike" kern="1200" cap="none" spc="0" normalizeH="0" baseline="0" noProof="0" dirty="0">
              <a:ln>
                <a:noFill/>
              </a:ln>
              <a:solidFill>
                <a:srgbClr val="000000"/>
              </a:solidFill>
              <a:effectLst/>
              <a:uLnTx/>
              <a:uFillTx/>
              <a:latin typeface="Arial"/>
              <a:cs typeface="Arial"/>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rial" charset="0"/>
                <a:ea typeface="+mn-ea"/>
                <a:cs typeface="Arial" charset="0"/>
              </a:rPr>
              <a:t>The Wi-Fi adapter does not need to be paired with the IOS S/N</a:t>
            </a:r>
            <a:endParaRPr lang="en-US" dirty="0"/>
          </a:p>
          <a:p>
            <a:endParaRPr lang="en-DE" dirty="0"/>
          </a:p>
        </p:txBody>
      </p:sp>
      <p:sp>
        <p:nvSpPr>
          <p:cNvPr id="4" name="Slide Number Placeholder 3"/>
          <p:cNvSpPr>
            <a:spLocks noGrp="1"/>
          </p:cNvSpPr>
          <p:nvPr>
            <p:ph type="sldNum" sz="quarter" idx="5"/>
          </p:nvPr>
        </p:nvSpPr>
        <p:spPr/>
        <p:txBody>
          <a:bodyPr/>
          <a:lstStyle/>
          <a:p>
            <a:fld id="{9F7E5147-1830-4A1F-87A6-CDEB85D9AB2F}" type="slidenum">
              <a:rPr lang="en-US" smtClean="0"/>
              <a:t>24</a:t>
            </a:fld>
            <a:endParaRPr lang="en-US"/>
          </a:p>
        </p:txBody>
      </p:sp>
    </p:spTree>
    <p:extLst>
      <p:ext uri="{BB962C8B-B14F-4D97-AF65-F5344CB8AC3E}">
        <p14:creationId xmlns:p14="http://schemas.microsoft.com/office/powerpoint/2010/main" val="123064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Press </a:t>
            </a:r>
            <a:r>
              <a:rPr lang="en-US" dirty="0" err="1"/>
              <a:t>Ctrl+Shift+D</a:t>
            </a:r>
            <a:r>
              <a:rPr lang="en-US" dirty="0"/>
              <a:t> to open Debug. The debug view is separated into 4 modules:</a:t>
            </a:r>
          </a:p>
          <a:p>
            <a:endParaRPr lang="en-US" dirty="0"/>
          </a:p>
          <a:p>
            <a:pPr marL="171450" indent="-171450">
              <a:buFont typeface="Arial" panose="020B0604020202020204" pitchFamily="34" charset="0"/>
              <a:buChar char="•"/>
            </a:pPr>
            <a:r>
              <a:rPr lang="en-US" dirty="0"/>
              <a:t>Algorithm tab show the status of the real capture FPS and consumption of the PC </a:t>
            </a:r>
            <a:r>
              <a:rPr lang="en-US" dirty="0" err="1"/>
              <a:t>resourse</a:t>
            </a:r>
            <a:r>
              <a:rPr lang="en-US" dirty="0"/>
              <a:t>. </a:t>
            </a:r>
          </a:p>
          <a:p>
            <a:r>
              <a:rPr lang="en-US" dirty="0"/>
              <a:t>The Capture FPS of the CS 3800 has been increased to 12.  This value reflects the speed and smoothness of the scanning. Normally this value should be more than 8.</a:t>
            </a:r>
          </a:p>
          <a:p>
            <a:pPr marL="171450" indent="-171450">
              <a:buFont typeface="Arial" panose="020B0604020202020204" pitchFamily="34" charset="0"/>
              <a:buChar char="•"/>
            </a:pPr>
            <a:r>
              <a:rPr lang="en-US" dirty="0"/>
              <a:t>Scanner tab shows the Serial Number, battery status, Signal quality, Data transmission speed and the temperature status.</a:t>
            </a:r>
          </a:p>
          <a:p>
            <a:pPr marL="171450" indent="-171450">
              <a:buFont typeface="Arial" panose="020B0604020202020204" pitchFamily="34" charset="0"/>
              <a:buChar char="•"/>
            </a:pPr>
            <a:r>
              <a:rPr lang="en-US" dirty="0" err="1"/>
              <a:t>Acq</a:t>
            </a:r>
            <a:r>
              <a:rPr lang="en-US" dirty="0"/>
              <a:t> tab shows the acquisition status including capture counts, capture average time, etc. The important value to check is the matching success Rates which reflects the accuracy of the scanner. The matching success rate is normally higher than 80%.</a:t>
            </a:r>
          </a:p>
          <a:p>
            <a:endParaRPr lang="en-DE" dirty="0"/>
          </a:p>
        </p:txBody>
      </p:sp>
      <p:sp>
        <p:nvSpPr>
          <p:cNvPr id="4" name="Slide Number Placeholder 3"/>
          <p:cNvSpPr>
            <a:spLocks noGrp="1"/>
          </p:cNvSpPr>
          <p:nvPr>
            <p:ph type="sldNum" sz="quarter" idx="5"/>
          </p:nvPr>
        </p:nvSpPr>
        <p:spPr/>
        <p:txBody>
          <a:bodyPr/>
          <a:lstStyle/>
          <a:p>
            <a:fld id="{9F7E5147-1830-4A1F-87A6-CDEB85D9AB2F}" type="slidenum">
              <a:rPr lang="en-US" smtClean="0"/>
              <a:t>52</a:t>
            </a:fld>
            <a:endParaRPr lang="en-US"/>
          </a:p>
        </p:txBody>
      </p:sp>
    </p:spTree>
    <p:extLst>
      <p:ext uri="{BB962C8B-B14F-4D97-AF65-F5344CB8AC3E}">
        <p14:creationId xmlns:p14="http://schemas.microsoft.com/office/powerpoint/2010/main" val="15438263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6_Section Head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05D668-8934-7A43-9C34-8460CDDD9EB4}"/>
              </a:ext>
            </a:extLst>
          </p:cNvPr>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D24B067-776E-4F83-B2D4-42623EE277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058400" y="358543"/>
            <a:ext cx="1707292" cy="421153"/>
          </a:xfrm>
          <a:prstGeom prst="rect">
            <a:avLst/>
          </a:prstGeom>
        </p:spPr>
      </p:pic>
    </p:spTree>
    <p:extLst>
      <p:ext uri="{BB962C8B-B14F-4D97-AF65-F5344CB8AC3E}">
        <p14:creationId xmlns:p14="http://schemas.microsoft.com/office/powerpoint/2010/main" val="248072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8_Section Header">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3F67486-EC6A-5F47-AFDB-7585AB981B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A1DCD5C5-5908-4DFA-B387-7D0F91FE1DE6}"/>
              </a:ext>
            </a:extLst>
          </p:cNvPr>
          <p:cNvSpPr/>
          <p:nvPr userDrawn="1"/>
        </p:nvSpPr>
        <p:spPr>
          <a:xfrm>
            <a:off x="0" y="0"/>
            <a:ext cx="7239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8802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5_Section Header">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F3F67486-EC6A-5F47-AFDB-7585AB981B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20303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6_Section Header">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10;&#10;Description automatically generated with low confidence">
            <a:extLst>
              <a:ext uri="{FF2B5EF4-FFF2-40B4-BE49-F238E27FC236}">
                <a16:creationId xmlns:a16="http://schemas.microsoft.com/office/drawing/2014/main" id="{374B70DC-C33C-7547-9704-BE2F6CC63A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85245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0_Section Header">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FE6C2911-333C-134A-9265-67BBF144D6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9592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Section Header">
    <p:bg>
      <p:bgPr>
        <a:solidFill>
          <a:schemeClr val="bg1"/>
        </a:solidFill>
        <a:effectLst/>
      </p:bgPr>
    </p:bg>
    <p:spTree>
      <p:nvGrpSpPr>
        <p:cNvPr id="1" name=""/>
        <p:cNvGrpSpPr/>
        <p:nvPr/>
      </p:nvGrpSpPr>
      <p:grpSpPr>
        <a:xfrm>
          <a:off x="0" y="0"/>
          <a:ext cx="0" cy="0"/>
          <a:chOff x="0" y="0"/>
          <a:chExt cx="0" cy="0"/>
        </a:xfrm>
      </p:grpSpPr>
      <p:pic>
        <p:nvPicPr>
          <p:cNvPr id="6" name="Picture 5" descr="A picture containing diagram&#10;&#10;Description automatically generated">
            <a:extLst>
              <a:ext uri="{FF2B5EF4-FFF2-40B4-BE49-F238E27FC236}">
                <a16:creationId xmlns:a16="http://schemas.microsoft.com/office/drawing/2014/main" id="{A6E45A60-DB41-714A-B303-B85D26885E0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80613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9_Section Header">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diagram&#10;&#10;Description automatically generated">
            <a:extLst>
              <a:ext uri="{FF2B5EF4-FFF2-40B4-BE49-F238E27FC236}">
                <a16:creationId xmlns:a16="http://schemas.microsoft.com/office/drawing/2014/main" id="{FA174E89-1A9E-184C-B4F5-4FF9F41880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4786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2_Section Header">
    <p:bg>
      <p:bgPr>
        <a:solidFill>
          <a:schemeClr val="bg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9E915AD-D751-E240-91C4-682E1C762152}"/>
              </a:ext>
            </a:extLst>
          </p:cNvPr>
          <p:cNvSpPr/>
          <p:nvPr userDrawn="1"/>
        </p:nvSpPr>
        <p:spPr>
          <a:xfrm>
            <a:off x="7772401" y="11723"/>
            <a:ext cx="441959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768AA4-66AC-8640-82CB-4EA5CFFDD603}"/>
              </a:ext>
            </a:extLst>
          </p:cNvPr>
          <p:cNvPicPr>
            <a:picLocks noChangeAspect="1"/>
          </p:cNvPicPr>
          <p:nvPr userDrawn="1"/>
        </p:nvPicPr>
        <p:blipFill>
          <a:blip r:embed="rId2"/>
          <a:stretch>
            <a:fillRect/>
          </a:stretch>
        </p:blipFill>
        <p:spPr>
          <a:xfrm>
            <a:off x="533400" y="381000"/>
            <a:ext cx="1544512" cy="381000"/>
          </a:xfrm>
          <a:prstGeom prst="rect">
            <a:avLst/>
          </a:prstGeom>
        </p:spPr>
      </p:pic>
      <p:sp>
        <p:nvSpPr>
          <p:cNvPr id="6" name="Title Placeholder 4">
            <a:extLst>
              <a:ext uri="{FF2B5EF4-FFF2-40B4-BE49-F238E27FC236}">
                <a16:creationId xmlns:a16="http://schemas.microsoft.com/office/drawing/2014/main" id="{3B8AFF16-97BD-7648-A1F7-DAB70962CE28}"/>
              </a:ext>
            </a:extLst>
          </p:cNvPr>
          <p:cNvSpPr>
            <a:spLocks noGrp="1"/>
          </p:cNvSpPr>
          <p:nvPr>
            <p:ph type="title"/>
          </p:nvPr>
        </p:nvSpPr>
        <p:spPr>
          <a:xfrm>
            <a:off x="8534400" y="1219200"/>
            <a:ext cx="2895600" cy="4071483"/>
          </a:xfrm>
          <a:prstGeom prst="rect">
            <a:avLst/>
          </a:prstGeom>
        </p:spPr>
        <p:txBody>
          <a:bodyPr vert="horz" lIns="91440" tIns="45720" rIns="91440" bIns="45720" rtlCol="0" anchor="ctr">
            <a:normAutofit/>
          </a:bodyPr>
          <a:lstStyle>
            <a:lvl1pPr>
              <a:defRPr baseline="0">
                <a:solidFill>
                  <a:schemeClr val="bg1">
                    <a:lumMod val="85000"/>
                  </a:schemeClr>
                </a:solidFill>
              </a:defRPr>
            </a:lvl1pPr>
          </a:lstStyle>
          <a:p>
            <a:r>
              <a:rPr lang="en-US"/>
              <a:t>Click to edit Master title style</a:t>
            </a:r>
          </a:p>
        </p:txBody>
      </p:sp>
    </p:spTree>
    <p:extLst>
      <p:ext uri="{BB962C8B-B14F-4D97-AF65-F5344CB8AC3E}">
        <p14:creationId xmlns:p14="http://schemas.microsoft.com/office/powerpoint/2010/main" val="239577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3_Section Header">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446EAE0-6309-0C49-A376-A0EEDCEE1150}"/>
              </a:ext>
            </a:extLst>
          </p:cNvPr>
          <p:cNvSpPr/>
          <p:nvPr userDrawn="1"/>
        </p:nvSpPr>
        <p:spPr>
          <a:xfrm>
            <a:off x="0" y="0"/>
            <a:ext cx="4419599"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E058AB7C-3D8F-0E4B-887C-F878A9319F2E}"/>
              </a:ext>
            </a:extLst>
          </p:cNvPr>
          <p:cNvPicPr>
            <a:picLocks noChangeAspect="1"/>
          </p:cNvPicPr>
          <p:nvPr userDrawn="1"/>
        </p:nvPicPr>
        <p:blipFill>
          <a:blip r:embed="rId2"/>
          <a:stretch>
            <a:fillRect/>
          </a:stretch>
        </p:blipFill>
        <p:spPr>
          <a:xfrm>
            <a:off x="10210800" y="381000"/>
            <a:ext cx="1544512" cy="381000"/>
          </a:xfrm>
          <a:prstGeom prst="rect">
            <a:avLst/>
          </a:prstGeom>
        </p:spPr>
      </p:pic>
      <p:sp>
        <p:nvSpPr>
          <p:cNvPr id="6" name="Title Placeholder 4">
            <a:extLst>
              <a:ext uri="{FF2B5EF4-FFF2-40B4-BE49-F238E27FC236}">
                <a16:creationId xmlns:a16="http://schemas.microsoft.com/office/drawing/2014/main" id="{33F0F0A2-66D2-A149-8783-C8CD430C21F6}"/>
              </a:ext>
            </a:extLst>
          </p:cNvPr>
          <p:cNvSpPr>
            <a:spLocks noGrp="1"/>
          </p:cNvSpPr>
          <p:nvPr>
            <p:ph type="title"/>
          </p:nvPr>
        </p:nvSpPr>
        <p:spPr>
          <a:xfrm>
            <a:off x="914400" y="1524000"/>
            <a:ext cx="2895600" cy="4071483"/>
          </a:xfrm>
          <a:prstGeom prst="rect">
            <a:avLst/>
          </a:prstGeom>
        </p:spPr>
        <p:txBody>
          <a:bodyPr vert="horz" lIns="91440" tIns="45720" rIns="91440" bIns="45720" rtlCol="0" anchor="ctr">
            <a:normAutofit/>
          </a:bodyPr>
          <a:lstStyle>
            <a:lvl1pPr>
              <a:defRPr baseline="0">
                <a:solidFill>
                  <a:schemeClr val="bg1">
                    <a:lumMod val="85000"/>
                  </a:schemeClr>
                </a:solidFill>
              </a:defRPr>
            </a:lvl1pPr>
          </a:lstStyle>
          <a:p>
            <a:r>
              <a:rPr lang="en-US"/>
              <a:t>Click to edit Master title style</a:t>
            </a:r>
          </a:p>
        </p:txBody>
      </p:sp>
    </p:spTree>
    <p:extLst>
      <p:ext uri="{BB962C8B-B14F-4D97-AF65-F5344CB8AC3E}">
        <p14:creationId xmlns:p14="http://schemas.microsoft.com/office/powerpoint/2010/main" val="363754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4_Section Header">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D38FB5-F9A3-4434-919C-4706DCC8BA05}"/>
              </a:ext>
            </a:extLst>
          </p:cNvPr>
          <p:cNvPicPr>
            <a:picLocks noChangeAspect="1"/>
          </p:cNvPicPr>
          <p:nvPr userDrawn="1"/>
        </p:nvPicPr>
        <p:blipFill>
          <a:blip r:embed="rId2"/>
          <a:stretch>
            <a:fillRect/>
          </a:stretch>
        </p:blipFill>
        <p:spPr>
          <a:xfrm>
            <a:off x="10363200" y="6248400"/>
            <a:ext cx="1544512" cy="381000"/>
          </a:xfrm>
          <a:prstGeom prst="rect">
            <a:avLst/>
          </a:prstGeom>
        </p:spPr>
      </p:pic>
    </p:spTree>
    <p:extLst>
      <p:ext uri="{BB962C8B-B14F-4D97-AF65-F5344CB8AC3E}">
        <p14:creationId xmlns:p14="http://schemas.microsoft.com/office/powerpoint/2010/main" val="66259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1BBC2A-98E2-8144-A1FD-3751B7BDDC40}"/>
              </a:ext>
            </a:extLst>
          </p:cNvPr>
          <p:cNvSpPr/>
          <p:nvPr userDrawn="1"/>
        </p:nvSpPr>
        <p:spPr>
          <a:xfrm>
            <a:off x="0" y="6363222"/>
            <a:ext cx="12192000" cy="494778"/>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3">
            <a:extLst>
              <a:ext uri="{FF2B5EF4-FFF2-40B4-BE49-F238E27FC236}">
                <a16:creationId xmlns:a16="http://schemas.microsoft.com/office/drawing/2014/main" id="{59B92F34-9046-1C48-AE7E-10BB19D5B926}"/>
              </a:ext>
            </a:extLst>
          </p:cNvPr>
          <p:cNvSpPr>
            <a:spLocks noGrp="1"/>
          </p:cNvSpPr>
          <p:nvPr>
            <p:ph type="dt" sz="half" idx="2"/>
          </p:nvPr>
        </p:nvSpPr>
        <p:spPr>
          <a:xfrm>
            <a:off x="371658" y="6459785"/>
            <a:ext cx="2472271" cy="365125"/>
          </a:xfrm>
          <a:prstGeom prst="rect">
            <a:avLst/>
          </a:prstGeom>
        </p:spPr>
        <p:txBody>
          <a:bodyPr/>
          <a:lstStyle>
            <a:lvl1pPr>
              <a:defRPr sz="1200"/>
            </a:lvl1pPr>
          </a:lstStyle>
          <a:p>
            <a:r>
              <a:rPr lang="en-US">
                <a:solidFill>
                  <a:schemeClr val="bg1"/>
                </a:solidFill>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14" name="Footer Placeholder 4">
            <a:extLst>
              <a:ext uri="{FF2B5EF4-FFF2-40B4-BE49-F238E27FC236}">
                <a16:creationId xmlns:a16="http://schemas.microsoft.com/office/drawing/2014/main" id="{017B194E-FC13-874D-A0C3-225A1130FB01}"/>
              </a:ext>
            </a:extLst>
          </p:cNvPr>
          <p:cNvSpPr>
            <a:spLocks noGrp="1"/>
          </p:cNvSpPr>
          <p:nvPr>
            <p:ph type="ftr" sz="quarter" idx="3"/>
          </p:nvPr>
        </p:nvSpPr>
        <p:spPr>
          <a:xfrm>
            <a:off x="3686185" y="6459785"/>
            <a:ext cx="4822804" cy="365125"/>
          </a:xfrm>
          <a:prstGeom prst="rect">
            <a:avLst/>
          </a:prstGeom>
        </p:spPr>
        <p:txBody>
          <a:bodyPr/>
          <a:lstStyle>
            <a:lvl1pPr>
              <a:defRPr sz="1200">
                <a:solidFill>
                  <a:schemeClr val="bg1"/>
                </a:solidFill>
              </a:defRPr>
            </a:lvl1pPr>
          </a:lstStyle>
          <a:p>
            <a:endParaRPr lang="en-US"/>
          </a:p>
        </p:txBody>
      </p:sp>
      <p:sp>
        <p:nvSpPr>
          <p:cNvPr id="16" name="Slide Number Placeholder 4">
            <a:extLst>
              <a:ext uri="{FF2B5EF4-FFF2-40B4-BE49-F238E27FC236}">
                <a16:creationId xmlns:a16="http://schemas.microsoft.com/office/drawing/2014/main" id="{71092EE6-4D00-CC4C-BA62-07A5D642A034}"/>
              </a:ext>
            </a:extLst>
          </p:cNvPr>
          <p:cNvSpPr>
            <a:spLocks noGrp="1"/>
          </p:cNvSpPr>
          <p:nvPr>
            <p:ph type="sldNum" sz="quarter" idx="4"/>
          </p:nvPr>
        </p:nvSpPr>
        <p:spPr>
          <a:xfrm>
            <a:off x="11277600" y="6411503"/>
            <a:ext cx="838200" cy="398215"/>
          </a:xfrm>
          <a:prstGeom prst="rect">
            <a:avLst/>
          </a:prstGeom>
        </p:spPr>
        <p:txBody>
          <a:bodyPr/>
          <a:lstStyle>
            <a:lvl1pPr algn="just">
              <a:defRPr sz="1200">
                <a:solidFill>
                  <a:schemeClr val="bg1"/>
                </a:solidFill>
              </a:defRPr>
            </a:lvl1pPr>
          </a:lstStyle>
          <a:p>
            <a:fld id="{401CF334-2D5C-4859-84A6-CA7E6E43FAEB}" type="slidenum">
              <a:rPr lang="en-US" smtClean="0"/>
              <a:pPr/>
              <a:t>‹#›</a:t>
            </a:fld>
            <a:endParaRPr lang="en-US"/>
          </a:p>
        </p:txBody>
      </p:sp>
      <p:cxnSp>
        <p:nvCxnSpPr>
          <p:cNvPr id="17" name="Straight Connector 16">
            <a:extLst>
              <a:ext uri="{FF2B5EF4-FFF2-40B4-BE49-F238E27FC236}">
                <a16:creationId xmlns:a16="http://schemas.microsoft.com/office/drawing/2014/main" id="{1A671BAD-DB87-7343-856A-52972D03E5FB}"/>
              </a:ext>
            </a:extLst>
          </p:cNvPr>
          <p:cNvCxnSpPr>
            <a:cxnSpLocks/>
          </p:cNvCxnSpPr>
          <p:nvPr userDrawn="1"/>
        </p:nvCxnSpPr>
        <p:spPr>
          <a:xfrm>
            <a:off x="0" y="664557"/>
            <a:ext cx="9296400" cy="0"/>
          </a:xfrm>
          <a:prstGeom prst="line">
            <a:avLst/>
          </a:prstGeom>
          <a:ln w="6350">
            <a:solidFill>
              <a:srgbClr val="1E262E"/>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C2818FD-2281-8647-AB24-ADA5E9DA7081}"/>
              </a:ext>
            </a:extLst>
          </p:cNvPr>
          <p:cNvPicPr>
            <a:picLocks noChangeAspect="1"/>
          </p:cNvPicPr>
          <p:nvPr userDrawn="1"/>
        </p:nvPicPr>
        <p:blipFill>
          <a:blip r:embed="rId2"/>
          <a:stretch>
            <a:fillRect/>
          </a:stretch>
        </p:blipFill>
        <p:spPr>
          <a:xfrm>
            <a:off x="9829800" y="381000"/>
            <a:ext cx="1886607" cy="465387"/>
          </a:xfrm>
          <a:prstGeom prst="rect">
            <a:avLst/>
          </a:prstGeom>
        </p:spPr>
      </p:pic>
    </p:spTree>
    <p:extLst>
      <p:ext uri="{BB962C8B-B14F-4D97-AF65-F5344CB8AC3E}">
        <p14:creationId xmlns:p14="http://schemas.microsoft.com/office/powerpoint/2010/main" val="32161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maller Logo Slide">
    <p:spTree>
      <p:nvGrpSpPr>
        <p:cNvPr id="1" name=""/>
        <p:cNvGrpSpPr/>
        <p:nvPr/>
      </p:nvGrpSpPr>
      <p:grpSpPr>
        <a:xfrm>
          <a:off x="0" y="0"/>
          <a:ext cx="0" cy="0"/>
          <a:chOff x="0" y="0"/>
          <a:chExt cx="0" cy="0"/>
        </a:xfrm>
      </p:grpSpPr>
      <p:sp>
        <p:nvSpPr>
          <p:cNvPr id="10" name="Rechteck 4">
            <a:extLst>
              <a:ext uri="{FF2B5EF4-FFF2-40B4-BE49-F238E27FC236}">
                <a16:creationId xmlns:a16="http://schemas.microsoft.com/office/drawing/2014/main" id="{CBEFD833-56FA-F749-9891-4200CA5E4AC4}"/>
              </a:ext>
            </a:extLst>
          </p:cNvPr>
          <p:cNvSpPr/>
          <p:nvPr userDrawn="1"/>
        </p:nvSpPr>
        <p:spPr>
          <a:xfrm>
            <a:off x="0" y="6363222"/>
            <a:ext cx="12192000" cy="494778"/>
          </a:xfrm>
          <a:prstGeom prst="rect">
            <a:avLst/>
          </a:prstGeom>
          <a:solidFill>
            <a:schemeClr val="tx1">
              <a:lumMod val="65000"/>
              <a:lumOff val="35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de-DE"/>
              <a:t> </a:t>
            </a:r>
          </a:p>
        </p:txBody>
      </p:sp>
      <p:sp>
        <p:nvSpPr>
          <p:cNvPr id="14" name="Date Placeholder 3">
            <a:extLst>
              <a:ext uri="{FF2B5EF4-FFF2-40B4-BE49-F238E27FC236}">
                <a16:creationId xmlns:a16="http://schemas.microsoft.com/office/drawing/2014/main" id="{FEBB2571-36A4-A247-AD0B-ECF4A97A0113}"/>
              </a:ext>
            </a:extLst>
          </p:cNvPr>
          <p:cNvSpPr>
            <a:spLocks noGrp="1"/>
          </p:cNvSpPr>
          <p:nvPr>
            <p:ph type="dt" sz="half" idx="2"/>
          </p:nvPr>
        </p:nvSpPr>
        <p:spPr>
          <a:xfrm>
            <a:off x="371658" y="6459785"/>
            <a:ext cx="2472271" cy="365125"/>
          </a:xfrm>
          <a:prstGeom prst="rect">
            <a:avLst/>
          </a:prstGeom>
        </p:spPr>
        <p:txBody>
          <a:bodyPr/>
          <a:lstStyle>
            <a:lvl1pPr>
              <a:defRPr sz="800">
                <a:solidFill>
                  <a:schemeClr val="bg1">
                    <a:lumMod val="75000"/>
                  </a:schemeClr>
                </a:solidFill>
              </a:defRPr>
            </a:lvl1p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16" name="Footer Placeholder 4">
            <a:extLst>
              <a:ext uri="{FF2B5EF4-FFF2-40B4-BE49-F238E27FC236}">
                <a16:creationId xmlns:a16="http://schemas.microsoft.com/office/drawing/2014/main" id="{410D95B7-11DA-DC43-81FD-13F23489F2EE}"/>
              </a:ext>
            </a:extLst>
          </p:cNvPr>
          <p:cNvSpPr>
            <a:spLocks noGrp="1"/>
          </p:cNvSpPr>
          <p:nvPr>
            <p:ph type="ftr" sz="quarter" idx="3"/>
          </p:nvPr>
        </p:nvSpPr>
        <p:spPr>
          <a:xfrm>
            <a:off x="3686185" y="6459785"/>
            <a:ext cx="4822804" cy="365125"/>
          </a:xfrm>
          <a:prstGeom prst="rect">
            <a:avLst/>
          </a:prstGeom>
        </p:spPr>
        <p:txBody>
          <a:bodyPr/>
          <a:lstStyle>
            <a:lvl1pPr>
              <a:defRPr sz="1200">
                <a:solidFill>
                  <a:schemeClr val="bg1">
                    <a:lumMod val="75000"/>
                  </a:schemeClr>
                </a:solidFill>
              </a:defRPr>
            </a:lvl1pPr>
          </a:lstStyle>
          <a:p>
            <a:endParaRPr lang="en-US"/>
          </a:p>
        </p:txBody>
      </p:sp>
      <p:sp>
        <p:nvSpPr>
          <p:cNvPr id="17" name="Slide Number Placeholder 4">
            <a:extLst>
              <a:ext uri="{FF2B5EF4-FFF2-40B4-BE49-F238E27FC236}">
                <a16:creationId xmlns:a16="http://schemas.microsoft.com/office/drawing/2014/main" id="{3D14CE54-424A-FD41-B82B-234DC0B8D403}"/>
              </a:ext>
            </a:extLst>
          </p:cNvPr>
          <p:cNvSpPr>
            <a:spLocks noGrp="1"/>
          </p:cNvSpPr>
          <p:nvPr>
            <p:ph type="sldNum" sz="quarter" idx="4"/>
          </p:nvPr>
        </p:nvSpPr>
        <p:spPr>
          <a:xfrm>
            <a:off x="11277600" y="6411503"/>
            <a:ext cx="838200" cy="398215"/>
          </a:xfrm>
          <a:prstGeom prst="rect">
            <a:avLst/>
          </a:prstGeom>
        </p:spPr>
        <p:txBody>
          <a:bodyPr/>
          <a:lstStyle>
            <a:lvl1pPr algn="just">
              <a:defRPr sz="1200">
                <a:solidFill>
                  <a:schemeClr val="bg1"/>
                </a:solidFill>
              </a:defRPr>
            </a:lvl1pPr>
          </a:lstStyle>
          <a:p>
            <a:fld id="{401CF334-2D5C-4859-84A6-CA7E6E43FAEB}" type="slidenum">
              <a:rPr lang="en-US" smtClean="0"/>
              <a:pPr/>
              <a:t>‹#›</a:t>
            </a:fld>
            <a:endParaRPr lang="en-US"/>
          </a:p>
        </p:txBody>
      </p:sp>
      <p:sp>
        <p:nvSpPr>
          <p:cNvPr id="18" name="Title 1">
            <a:extLst>
              <a:ext uri="{FF2B5EF4-FFF2-40B4-BE49-F238E27FC236}">
                <a16:creationId xmlns:a16="http://schemas.microsoft.com/office/drawing/2014/main" id="{F85F5DE8-83DA-BE46-989A-8C1D50E86C30}"/>
              </a:ext>
            </a:extLst>
          </p:cNvPr>
          <p:cNvSpPr>
            <a:spLocks noGrp="1"/>
          </p:cNvSpPr>
          <p:nvPr>
            <p:ph type="title"/>
          </p:nvPr>
        </p:nvSpPr>
        <p:spPr>
          <a:xfrm>
            <a:off x="371658" y="452349"/>
            <a:ext cx="9381942" cy="385851"/>
          </a:xfrm>
          <a:prstGeom prst="rect">
            <a:avLst/>
          </a:prstGeom>
        </p:spPr>
        <p:txBody>
          <a:bodyPr anchor="t">
            <a:noAutofit/>
          </a:bodyPr>
          <a:lstStyle>
            <a:lvl1pPr>
              <a:defRPr sz="3200">
                <a:solidFill>
                  <a:schemeClr val="tx1">
                    <a:lumMod val="50000"/>
                    <a:lumOff val="50000"/>
                  </a:schemeClr>
                </a:solidFill>
              </a:defRPr>
            </a:lvl1pPr>
          </a:lstStyle>
          <a:p>
            <a:r>
              <a:rPr lang="en-US"/>
              <a:t>Click to edit Master title style</a:t>
            </a:r>
          </a:p>
        </p:txBody>
      </p:sp>
      <p:sp>
        <p:nvSpPr>
          <p:cNvPr id="20" name="Text Placeholder 2">
            <a:extLst>
              <a:ext uri="{FF2B5EF4-FFF2-40B4-BE49-F238E27FC236}">
                <a16:creationId xmlns:a16="http://schemas.microsoft.com/office/drawing/2014/main" id="{30777168-33AC-B445-A348-DA6A9E1F7148}"/>
              </a:ext>
            </a:extLst>
          </p:cNvPr>
          <p:cNvSpPr>
            <a:spLocks noGrp="1"/>
          </p:cNvSpPr>
          <p:nvPr>
            <p:ph type="body" idx="1"/>
          </p:nvPr>
        </p:nvSpPr>
        <p:spPr>
          <a:xfrm>
            <a:off x="371658" y="1295400"/>
            <a:ext cx="11134542" cy="4800600"/>
          </a:xfrm>
          <a:prstGeom prst="rect">
            <a:avLst/>
          </a:prstGeom>
        </p:spPr>
        <p:txBody>
          <a:bodyPr/>
          <a:lstStyle>
            <a:lvl1pPr>
              <a:defRPr>
                <a:solidFill>
                  <a:schemeClr val="bg1">
                    <a:lumMod val="50000"/>
                  </a:schemeClr>
                </a:solidFill>
              </a:defRPr>
            </a:lvl1pPr>
            <a:lvl2pPr>
              <a:defRPr>
                <a:solidFill>
                  <a:schemeClr val="bg1">
                    <a:lumMod val="50000"/>
                  </a:schemeClr>
                </a:solidFill>
              </a:defRPr>
            </a:lvl2pPr>
            <a:lvl3pPr>
              <a:defRPr>
                <a:solidFill>
                  <a:schemeClr val="bg1">
                    <a:lumMod val="50000"/>
                  </a:schemeClr>
                </a:solidFill>
              </a:defRPr>
            </a:lvl3pPr>
            <a:lvl4pPr>
              <a:defRPr>
                <a:solidFill>
                  <a:schemeClr val="bg1">
                    <a:lumMod val="50000"/>
                  </a:schemeClr>
                </a:solidFill>
              </a:defRPr>
            </a:lvl4pPr>
            <a:lvl5pPr>
              <a:defRPr>
                <a:solidFill>
                  <a:schemeClr val="bg1">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5" name="Picture 14">
            <a:extLst>
              <a:ext uri="{FF2B5EF4-FFF2-40B4-BE49-F238E27FC236}">
                <a16:creationId xmlns:a16="http://schemas.microsoft.com/office/drawing/2014/main" id="{371BD592-0D00-884F-BBD5-654C89353E75}"/>
              </a:ext>
            </a:extLst>
          </p:cNvPr>
          <p:cNvPicPr>
            <a:picLocks noChangeAspect="1"/>
          </p:cNvPicPr>
          <p:nvPr userDrawn="1"/>
        </p:nvPicPr>
        <p:blipFill>
          <a:blip r:embed="rId2"/>
          <a:stretch>
            <a:fillRect/>
          </a:stretch>
        </p:blipFill>
        <p:spPr>
          <a:xfrm>
            <a:off x="9829800" y="381000"/>
            <a:ext cx="1886607" cy="465387"/>
          </a:xfrm>
          <a:prstGeom prst="rect">
            <a:avLst/>
          </a:prstGeom>
        </p:spPr>
      </p:pic>
    </p:spTree>
    <p:extLst>
      <p:ext uri="{BB962C8B-B14F-4D97-AF65-F5344CB8AC3E}">
        <p14:creationId xmlns:p14="http://schemas.microsoft.com/office/powerpoint/2010/main" val="217040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Section Header">
    <p:bg>
      <p:bgPr>
        <a:solidFill>
          <a:schemeClr val="bg1"/>
        </a:solidFill>
        <a:effectLst/>
      </p:bgPr>
    </p:bg>
    <p:spTree>
      <p:nvGrpSpPr>
        <p:cNvPr id="1" name=""/>
        <p:cNvGrpSpPr/>
        <p:nvPr/>
      </p:nvGrpSpPr>
      <p:grpSpPr>
        <a:xfrm>
          <a:off x="0" y="0"/>
          <a:ext cx="0" cy="0"/>
          <a:chOff x="0" y="0"/>
          <a:chExt cx="0" cy="0"/>
        </a:xfrm>
      </p:grpSpPr>
      <p:pic>
        <p:nvPicPr>
          <p:cNvPr id="6" name="Picture 5" descr="Graphical user interface, application&#10;&#10;Description automatically generated">
            <a:extLst>
              <a:ext uri="{FF2B5EF4-FFF2-40B4-BE49-F238E27FC236}">
                <a16:creationId xmlns:a16="http://schemas.microsoft.com/office/drawing/2014/main" id="{BE9862CE-77DA-424D-AE63-9B3F7DAAD2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615147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Section Header">
    <p:bg>
      <p:bgPr>
        <a:solidFill>
          <a:schemeClr val="bg1"/>
        </a:solidFill>
        <a:effectLst/>
      </p:bgPr>
    </p:bg>
    <p:spTree>
      <p:nvGrpSpPr>
        <p:cNvPr id="1" name=""/>
        <p:cNvGrpSpPr/>
        <p:nvPr/>
      </p:nvGrpSpPr>
      <p:grpSpPr>
        <a:xfrm>
          <a:off x="0" y="0"/>
          <a:ext cx="0" cy="0"/>
          <a:chOff x="0" y="0"/>
          <a:chExt cx="0" cy="0"/>
        </a:xfrm>
      </p:grpSpPr>
      <p:pic>
        <p:nvPicPr>
          <p:cNvPr id="6" name="Picture 5" descr="Chart, treemap chart&#10;&#10;Description automatically generated">
            <a:extLst>
              <a:ext uri="{FF2B5EF4-FFF2-40B4-BE49-F238E27FC236}">
                <a16:creationId xmlns:a16="http://schemas.microsoft.com/office/drawing/2014/main" id="{F658B242-2AAB-AD4D-B9BC-41242A9D87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0418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Section Header">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F05D668-8934-7A43-9C34-8460CDDD9EB4}"/>
              </a:ext>
            </a:extLst>
          </p:cNvPr>
          <p:cNvSpPr/>
          <p:nvPr userDrawn="1"/>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F7B1743E-3AF4-43C9-B450-9CBDB65C77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90299" y="3106911"/>
            <a:ext cx="2611402" cy="644178"/>
          </a:xfrm>
          <a:prstGeom prst="rect">
            <a:avLst/>
          </a:prstGeom>
        </p:spPr>
      </p:pic>
    </p:spTree>
    <p:extLst>
      <p:ext uri="{BB962C8B-B14F-4D97-AF65-F5344CB8AC3E}">
        <p14:creationId xmlns:p14="http://schemas.microsoft.com/office/powerpoint/2010/main" val="172725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1_Section Header">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2BA0FE37-73DD-0F47-94ED-F4E48FF7FD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7614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7_Section Header">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5C27A5-068B-7C41-93C9-C90DD0C28D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140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4" name="Textplatzhalter 14">
            <a:extLst>
              <a:ext uri="{FF2B5EF4-FFF2-40B4-BE49-F238E27FC236}">
                <a16:creationId xmlns:a16="http://schemas.microsoft.com/office/drawing/2014/main" id="{772CE603-550C-8048-8ECD-1B98572DA54A}"/>
              </a:ext>
            </a:extLst>
          </p:cNvPr>
          <p:cNvSpPr txBox="1">
            <a:spLocks/>
          </p:cNvSpPr>
          <p:nvPr userDrawn="1"/>
        </p:nvSpPr>
        <p:spPr>
          <a:xfrm>
            <a:off x="11173340" y="6626414"/>
            <a:ext cx="647002" cy="189259"/>
          </a:xfrm>
          <a:prstGeom prst="rect">
            <a:avLst/>
          </a:prstGeom>
        </p:spPr>
        <p:txBody>
          <a:bodyPr lIns="0" tIns="0" rIns="0" bIns="0"/>
          <a:lstStyle>
            <a:lvl1pPr marL="0" indent="0" algn="l" defTabSz="914400" rtl="0" eaLnBrk="1" latinLnBrk="0" hangingPunct="1">
              <a:lnSpc>
                <a:spcPct val="90000"/>
              </a:lnSpc>
              <a:spcBef>
                <a:spcPts val="1000"/>
              </a:spcBef>
              <a:buFontTx/>
              <a:buNone/>
              <a:defRPr sz="2000" kern="1200" baseline="0">
                <a:solidFill>
                  <a:schemeClr val="tx1"/>
                </a:solidFill>
                <a:latin typeface="Verdana" charset="0"/>
                <a:ea typeface="Verdana" charset="0"/>
                <a:cs typeface="Verdana" charset="0"/>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indent="-228600" algn="r">
              <a:buFont typeface="Arial"/>
              <a:buNone/>
              <a:defRPr/>
            </a:pPr>
            <a:fld id="{A240BA31-7093-4A41-9133-EDFBF778FD9A}" type="slidenum">
              <a:rPr lang="de-DE" sz="1000" smtClean="0">
                <a:solidFill>
                  <a:schemeClr val="bg1"/>
                </a:solidFill>
              </a:rPr>
              <a:pPr marL="228600" indent="-228600" algn="r">
                <a:buFont typeface="Arial"/>
                <a:buNone/>
                <a:defRPr/>
              </a:pPr>
              <a:t>‹#›</a:t>
            </a:fld>
            <a:endParaRPr lang="de-DE" sz="1000">
              <a:solidFill>
                <a:schemeClr val="bg1"/>
              </a:solidFill>
            </a:endParaRPr>
          </a:p>
        </p:txBody>
      </p:sp>
      <p:sp>
        <p:nvSpPr>
          <p:cNvPr id="17" name="Rechteck 4">
            <a:extLst>
              <a:ext uri="{FF2B5EF4-FFF2-40B4-BE49-F238E27FC236}">
                <a16:creationId xmlns:a16="http://schemas.microsoft.com/office/drawing/2014/main" id="{0F871157-ADCB-744B-A40D-484AC1336753}"/>
              </a:ext>
            </a:extLst>
          </p:cNvPr>
          <p:cNvSpPr/>
          <p:nvPr userDrawn="1"/>
        </p:nvSpPr>
        <p:spPr>
          <a:xfrm>
            <a:off x="0" y="6363222"/>
            <a:ext cx="12192000" cy="494778"/>
          </a:xfrm>
          <a:prstGeom prst="rect">
            <a:avLst/>
          </a:prstGeom>
          <a:solidFill>
            <a:schemeClr val="tx1">
              <a:lumMod val="65000"/>
              <a:lumOff val="35000"/>
            </a:schemeClr>
          </a:solidFill>
          <a:ln>
            <a:noFill/>
          </a:ln>
        </p:spPr>
        <p:style>
          <a:lnRef idx="1">
            <a:schemeClr val="dk1"/>
          </a:lnRef>
          <a:fillRef idx="3">
            <a:schemeClr val="dk1"/>
          </a:fillRef>
          <a:effectRef idx="2">
            <a:schemeClr val="dk1"/>
          </a:effectRef>
          <a:fontRef idx="minor">
            <a:schemeClr val="lt1"/>
          </a:fontRef>
        </p:style>
        <p:txBody>
          <a:bodyPr rtlCol="0" anchor="ctr"/>
          <a:lstStyle/>
          <a:p>
            <a:pPr algn="ctr"/>
            <a:r>
              <a:rPr lang="de-DE"/>
              <a:t> </a:t>
            </a:r>
          </a:p>
        </p:txBody>
      </p:sp>
      <p:sp>
        <p:nvSpPr>
          <p:cNvPr id="18" name="Date Placeholder 3">
            <a:extLst>
              <a:ext uri="{FF2B5EF4-FFF2-40B4-BE49-F238E27FC236}">
                <a16:creationId xmlns:a16="http://schemas.microsoft.com/office/drawing/2014/main" id="{C6482AAF-7A5F-DC45-8CFA-B6E18DEB79ED}"/>
              </a:ext>
            </a:extLst>
          </p:cNvPr>
          <p:cNvSpPr>
            <a:spLocks noGrp="1"/>
          </p:cNvSpPr>
          <p:nvPr>
            <p:ph type="dt" sz="half" idx="2"/>
          </p:nvPr>
        </p:nvSpPr>
        <p:spPr>
          <a:xfrm>
            <a:off x="371658" y="6459785"/>
            <a:ext cx="2472271" cy="365125"/>
          </a:xfrm>
          <a:prstGeom prst="rect">
            <a:avLst/>
          </a:prstGeom>
        </p:spPr>
        <p:txBody>
          <a:bodyPr/>
          <a:lstStyle>
            <a:lvl1pPr>
              <a:defRPr sz="1200"/>
            </a:lvl1pPr>
          </a:lstStyle>
          <a:p>
            <a:r>
              <a:rPr lang="en-US">
                <a:solidFill>
                  <a:schemeClr val="bg1"/>
                </a:solidFill>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21" name="Slide Number Placeholder 4">
            <a:extLst>
              <a:ext uri="{FF2B5EF4-FFF2-40B4-BE49-F238E27FC236}">
                <a16:creationId xmlns:a16="http://schemas.microsoft.com/office/drawing/2014/main" id="{CB2EBCCD-AB24-7C41-A23F-C8E2173C9B9A}"/>
              </a:ext>
            </a:extLst>
          </p:cNvPr>
          <p:cNvSpPr>
            <a:spLocks noGrp="1"/>
          </p:cNvSpPr>
          <p:nvPr>
            <p:ph type="sldNum" sz="quarter" idx="4"/>
          </p:nvPr>
        </p:nvSpPr>
        <p:spPr>
          <a:xfrm>
            <a:off x="11277600" y="6411503"/>
            <a:ext cx="838200" cy="398215"/>
          </a:xfrm>
          <a:prstGeom prst="rect">
            <a:avLst/>
          </a:prstGeom>
        </p:spPr>
        <p:txBody>
          <a:bodyPr/>
          <a:lstStyle>
            <a:lvl1pPr algn="just">
              <a:defRPr sz="1200">
                <a:solidFill>
                  <a:schemeClr val="bg1"/>
                </a:solidFill>
              </a:defRPr>
            </a:lvl1pPr>
          </a:lstStyle>
          <a:p>
            <a:fld id="{401CF334-2D5C-4859-84A6-CA7E6E43FAEB}" type="slidenum">
              <a:rPr lang="en-US" smtClean="0"/>
              <a:pPr/>
              <a:t>‹#›</a:t>
            </a:fld>
            <a:endParaRPr lang="en-US"/>
          </a:p>
        </p:txBody>
      </p:sp>
      <p:sp>
        <p:nvSpPr>
          <p:cNvPr id="5" name="Title Placeholder 4">
            <a:extLst>
              <a:ext uri="{FF2B5EF4-FFF2-40B4-BE49-F238E27FC236}">
                <a16:creationId xmlns:a16="http://schemas.microsoft.com/office/drawing/2014/main" id="{4E7B4326-CD5C-9844-98DA-17DE0315D142}"/>
              </a:ext>
            </a:extLst>
          </p:cNvPr>
          <p:cNvSpPr>
            <a:spLocks noGrp="1"/>
          </p:cNvSpPr>
          <p:nvPr>
            <p:ph type="title"/>
          </p:nvPr>
        </p:nvSpPr>
        <p:spPr>
          <a:xfrm>
            <a:off x="838200" y="957717"/>
            <a:ext cx="10058400" cy="1023484"/>
          </a:xfrm>
          <a:prstGeom prst="rect">
            <a:avLst/>
          </a:prstGeom>
        </p:spPr>
        <p:txBody>
          <a:bodyPr vert="horz" lIns="91440" tIns="45720" rIns="91440" bIns="45720" rtlCol="0" anchor="ctr">
            <a:normAutofit/>
          </a:bodyPr>
          <a:lstStyle/>
          <a:p>
            <a:r>
              <a:rPr lang="en-US"/>
              <a:t>Click to edit Master title style</a:t>
            </a:r>
          </a:p>
        </p:txBody>
      </p:sp>
      <p:sp>
        <p:nvSpPr>
          <p:cNvPr id="13" name="Text Placeholder 2">
            <a:extLst>
              <a:ext uri="{FF2B5EF4-FFF2-40B4-BE49-F238E27FC236}">
                <a16:creationId xmlns:a16="http://schemas.microsoft.com/office/drawing/2014/main" id="{65A017EB-D986-1F4E-8904-1DB38FB61517}"/>
              </a:ext>
            </a:extLst>
          </p:cNvPr>
          <p:cNvSpPr>
            <a:spLocks noGrp="1"/>
          </p:cNvSpPr>
          <p:nvPr>
            <p:ph type="body" idx="1"/>
          </p:nvPr>
        </p:nvSpPr>
        <p:spPr>
          <a:xfrm>
            <a:off x="838200" y="2077791"/>
            <a:ext cx="10058400" cy="4023360"/>
          </a:xfrm>
          <a:prstGeom prst="rect">
            <a:avLst/>
          </a:prstGeom>
        </p:spPr>
        <p:txBody>
          <a:bodyPr vert="horz" lIns="0" tIns="45720" rIns="0" bIns="45720" rtlCol="0">
            <a:normAutofit/>
          </a:bodyPr>
          <a:lstStyle/>
          <a:p>
            <a:pPr lvl="0"/>
            <a:r>
              <a:rPr lang="en-US"/>
              <a:t>Copy Here</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479520"/>
      </p:ext>
    </p:extLst>
  </p:cSld>
  <p:clrMap bg1="lt1" tx1="dk1" bg2="lt2" tx2="dk2" accent1="accent1" accent2="accent2" accent3="accent3" accent4="accent4" accent5="accent5" accent6="accent6" hlink="hlink" folHlink="folHlink"/>
  <p:sldLayoutIdLst>
    <p:sldLayoutId id="2147483854" r:id="rId1"/>
    <p:sldLayoutId id="2147483852" r:id="rId2"/>
    <p:sldLayoutId id="2147483826" r:id="rId3"/>
    <p:sldLayoutId id="2147483825" r:id="rId4"/>
    <p:sldLayoutId id="2147483840" r:id="rId5"/>
    <p:sldLayoutId id="2147483841" r:id="rId6"/>
    <p:sldLayoutId id="2147483842" r:id="rId7"/>
    <p:sldLayoutId id="2147483849" r:id="rId8"/>
    <p:sldLayoutId id="2147483845" r:id="rId9"/>
    <p:sldLayoutId id="2147483846" r:id="rId10"/>
    <p:sldLayoutId id="2147483855" r:id="rId11"/>
    <p:sldLayoutId id="2147483844" r:id="rId12"/>
    <p:sldLayoutId id="2147483848" r:id="rId13"/>
    <p:sldLayoutId id="2147483843" r:id="rId14"/>
    <p:sldLayoutId id="2147483847" r:id="rId15"/>
    <p:sldLayoutId id="2147483850" r:id="rId16"/>
    <p:sldLayoutId id="214748385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p:txStyles>
    <p:titleStyle>
      <a:lvl1pPr algn="l" defTabSz="914400" rtl="0" eaLnBrk="1" latinLnBrk="0" hangingPunct="1">
        <a:lnSpc>
          <a:spcPct val="85000"/>
        </a:lnSpc>
        <a:spcBef>
          <a:spcPct val="0"/>
        </a:spcBef>
        <a:buNone/>
        <a:defRPr sz="3600" b="1" i="0" kern="1200" spc="-50" baseline="0">
          <a:solidFill>
            <a:srgbClr val="42464B"/>
          </a:solidFill>
          <a:latin typeface="Arial Black" panose="020B0604020202020204" pitchFamily="34"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baseline="0">
          <a:solidFill>
            <a:srgbClr val="42464B"/>
          </a:solidFill>
          <a:latin typeface="Arial" panose="020B060402020202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bg1">
            <a:lumMod val="50000"/>
          </a:schemeClr>
        </a:buClr>
        <a:buFont typeface="Arial" panose="020B0604020202020204" pitchFamily="34" charset="0"/>
        <a:buChar char="•"/>
        <a:defRPr sz="1800" kern="1200" baseline="0">
          <a:solidFill>
            <a:schemeClr val="bg1">
              <a:lumMod val="50000"/>
            </a:schemeClr>
          </a:solidFill>
          <a:latin typeface="Arial" panose="020B060402020202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13.xml"/><Relationship Id="rId7" Type="http://schemas.openxmlformats.org/officeDocument/2006/relationships/slideLayout" Target="../slideLayouts/slideLayout4.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5" Type="http://schemas.openxmlformats.org/officeDocument/2006/relationships/tags" Target="../tags/tag15.xml"/><Relationship Id="rId10" Type="http://schemas.openxmlformats.org/officeDocument/2006/relationships/image" Target="../media/image41.png"/><Relationship Id="rId4" Type="http://schemas.openxmlformats.org/officeDocument/2006/relationships/tags" Target="../tags/tag14.xml"/><Relationship Id="rId9"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4.png"/><Relationship Id="rId1" Type="http://schemas.openxmlformats.org/officeDocument/2006/relationships/slideLayout" Target="../slideLayouts/slideLayout4.xml"/><Relationship Id="rId5" Type="http://schemas.openxmlformats.org/officeDocument/2006/relationships/image" Target="../media/image49.emf"/><Relationship Id="rId4" Type="http://schemas.openxmlformats.org/officeDocument/2006/relationships/image" Target="../media/image4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3.png"/><Relationship Id="rId7" Type="http://schemas.openxmlformats.org/officeDocument/2006/relationships/oleObject" Target="../embeddings/oleObject2.bin"/><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oleObject" Target="../embeddings/oleObject1.bin"/><Relationship Id="rId5" Type="http://schemas.openxmlformats.org/officeDocument/2006/relationships/image" Target="../media/image65.png"/><Relationship Id="rId4" Type="http://schemas.openxmlformats.org/officeDocument/2006/relationships/image" Target="../media/image64.png"/></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ums.csdental.com/" TargetMode="External"/><Relationship Id="rId1" Type="http://schemas.openxmlformats.org/officeDocument/2006/relationships/slideLayout" Target="../slideLayouts/slideLayout4.xml"/><Relationship Id="rId5" Type="http://schemas.openxmlformats.org/officeDocument/2006/relationships/image" Target="../media/image69.png"/><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hyperlink" Target="dexis.com" TargetMode="External"/><Relationship Id="rId2" Type="http://schemas.openxmlformats.org/officeDocument/2006/relationships/hyperlink" Target="https://tech.dexis.com/" TargetMode="External"/><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emf"/><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7.emf"/><Relationship Id="rId2" Type="http://schemas.openxmlformats.org/officeDocument/2006/relationships/image" Target="../media/image83.png"/><Relationship Id="rId1" Type="http://schemas.openxmlformats.org/officeDocument/2006/relationships/slideLayout" Target="../slideLayouts/slideLayout4.xml"/><Relationship Id="rId6" Type="http://schemas.openxmlformats.org/officeDocument/2006/relationships/oleObject" Target="../embeddings/oleObject3.bin"/><Relationship Id="rId5" Type="http://schemas.openxmlformats.org/officeDocument/2006/relationships/image" Target="../media/image86.png"/><Relationship Id="rId4" Type="http://schemas.openxmlformats.org/officeDocument/2006/relationships/image" Target="../media/image85.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image" Target="../media/image89.png"/><Relationship Id="rId1" Type="http://schemas.openxmlformats.org/officeDocument/2006/relationships/slideLayout" Target="../slideLayouts/slideLayout4.xml"/><Relationship Id="rId6" Type="http://schemas.openxmlformats.org/officeDocument/2006/relationships/image" Target="../media/image45.png"/><Relationship Id="rId5" Type="http://schemas.openxmlformats.org/officeDocument/2006/relationships/image" Target="../media/image92.png"/><Relationship Id="rId4" Type="http://schemas.openxmlformats.org/officeDocument/2006/relationships/image" Target="../media/image91.png"/><Relationship Id="rId9"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5.png"/><Relationship Id="rId4"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4.xml"/><Relationship Id="rId4" Type="http://schemas.openxmlformats.org/officeDocument/2006/relationships/image" Target="../media/image103.png"/></Relationships>
</file>

<file path=ppt/slides/_rels/slide4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4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20.png"/><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image" Target="../media/image19.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image" Target="../media/image18.png"/><Relationship Id="rId5" Type="http://schemas.openxmlformats.org/officeDocument/2006/relationships/tags" Target="../tags/tag7.xml"/><Relationship Id="rId10" Type="http://schemas.openxmlformats.org/officeDocument/2006/relationships/image" Target="../media/image17.png"/><Relationship Id="rId4" Type="http://schemas.openxmlformats.org/officeDocument/2006/relationships/tags" Target="../tags/tag6.xml"/><Relationship Id="rId9"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4.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51.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oleObject" Target="../embeddings/oleObject4.bin"/><Relationship Id="rId1" Type="http://schemas.openxmlformats.org/officeDocument/2006/relationships/slideLayout" Target="../slideLayouts/slideLayout4.xml"/><Relationship Id="rId5" Type="http://schemas.openxmlformats.org/officeDocument/2006/relationships/image" Target="../media/image106.png"/><Relationship Id="rId4" Type="http://schemas.openxmlformats.org/officeDocument/2006/relationships/image" Target="../media/image119.png"/></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2" Type="http://schemas.openxmlformats.org/officeDocument/2006/relationships/hyperlink" Target="mailto:iossupport.emea@dexis.com"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xml"/><Relationship Id="rId1" Type="http://schemas.openxmlformats.org/officeDocument/2006/relationships/tags" Target="../tags/tag10.xml"/><Relationship Id="rId5" Type="http://schemas.openxmlformats.org/officeDocument/2006/relationships/image" Target="../media/image23.emf"/><Relationship Id="rId4"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1548AE9-19A1-4E94-A233-54C1253326E6}"/>
              </a:ext>
            </a:extLst>
          </p:cNvPr>
          <p:cNvSpPr txBox="1">
            <a:spLocks/>
          </p:cNvSpPr>
          <p:nvPr/>
        </p:nvSpPr>
        <p:spPr>
          <a:xfrm>
            <a:off x="1219200" y="2895600"/>
            <a:ext cx="10210800" cy="3352800"/>
          </a:xfrm>
          <a:prstGeom prst="rect">
            <a:avLst/>
          </a:prstGeom>
        </p:spPr>
        <p:txBody>
          <a:bodyPr lIns="91440" tIns="45720" rIns="91440" bIns="45720" anchor="t">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5400"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CS3x00 Technical Training Basics</a:t>
            </a:r>
          </a:p>
          <a:p>
            <a:endParaRPr lang="en-US" dirty="0">
              <a:cs typeface="Calibri Light"/>
            </a:endParaRPr>
          </a:p>
          <a:p>
            <a:r>
              <a:rPr lang="en-US" sz="2800" b="1" spc="300" dirty="0">
                <a:solidFill>
                  <a:schemeClr val="bg1">
                    <a:lumMod val="85000"/>
                  </a:schemeClr>
                </a:solidFill>
                <a:latin typeface="Arial Black"/>
                <a:ea typeface="Pluto Sans Light"/>
                <a:cs typeface="Calibri Light"/>
              </a:rPr>
              <a:t>November</a:t>
            </a:r>
            <a:r>
              <a:rPr lang="en-US" sz="2800" b="1" spc="300" dirty="0">
                <a:solidFill>
                  <a:schemeClr val="bg1">
                    <a:lumMod val="85000"/>
                  </a:schemeClr>
                </a:solidFill>
                <a:latin typeface="Arial Black"/>
                <a:ea typeface="Pluto Sans Light"/>
              </a:rPr>
              <a:t> 2022</a:t>
            </a:r>
            <a:endParaRPr lang="en-US" dirty="0">
              <a:solidFill>
                <a:schemeClr val="bg1">
                  <a:lumMod val="85000"/>
                </a:schemeClr>
              </a:solidFill>
            </a:endParaRPr>
          </a:p>
        </p:txBody>
      </p:sp>
    </p:spTree>
    <p:extLst>
      <p:ext uri="{BB962C8B-B14F-4D97-AF65-F5344CB8AC3E}">
        <p14:creationId xmlns:p14="http://schemas.microsoft.com/office/powerpoint/2010/main" val="810006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00E3E-D0F9-4C53-B741-06738111D86A}"/>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CFC796EE-7251-4C31-A903-65F77A67240D}"/>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EFD4D8E9-7929-47DE-8355-9C913A59AE3B}"/>
              </a:ext>
            </a:extLst>
          </p:cNvPr>
          <p:cNvSpPr>
            <a:spLocks noGrp="1"/>
          </p:cNvSpPr>
          <p:nvPr>
            <p:ph type="sldNum" sz="quarter" idx="4"/>
          </p:nvPr>
        </p:nvSpPr>
        <p:spPr/>
        <p:txBody>
          <a:bodyPr/>
          <a:lstStyle/>
          <a:p>
            <a:fld id="{401CF334-2D5C-4859-84A6-CA7E6E43FAEB}" type="slidenum">
              <a:rPr lang="en-US" smtClean="0"/>
              <a:pPr/>
              <a:t>10</a:t>
            </a:fld>
            <a:endParaRPr lang="en-US"/>
          </a:p>
        </p:txBody>
      </p:sp>
      <p:sp>
        <p:nvSpPr>
          <p:cNvPr id="5" name="Title 4">
            <a:extLst>
              <a:ext uri="{FF2B5EF4-FFF2-40B4-BE49-F238E27FC236}">
                <a16:creationId xmlns:a16="http://schemas.microsoft.com/office/drawing/2014/main" id="{BBFA3BB7-48DF-4D32-9DBF-86D7199BCDC2}"/>
              </a:ext>
            </a:extLst>
          </p:cNvPr>
          <p:cNvSpPr>
            <a:spLocks noGrp="1"/>
          </p:cNvSpPr>
          <p:nvPr>
            <p:ph type="title"/>
          </p:nvPr>
        </p:nvSpPr>
        <p:spPr/>
        <p:txBody>
          <a:bodyPr/>
          <a:lstStyle/>
          <a:p>
            <a:r>
              <a:rPr lang="en-US" dirty="0"/>
              <a:t>Workflow</a:t>
            </a:r>
            <a:endParaRPr lang="en-DE" dirty="0"/>
          </a:p>
        </p:txBody>
      </p:sp>
      <p:sp>
        <p:nvSpPr>
          <p:cNvPr id="6" name="Text Placeholder 5">
            <a:extLst>
              <a:ext uri="{FF2B5EF4-FFF2-40B4-BE49-F238E27FC236}">
                <a16:creationId xmlns:a16="http://schemas.microsoft.com/office/drawing/2014/main" id="{5818E583-294D-493A-B38F-65E5C9E641CB}"/>
              </a:ext>
            </a:extLst>
          </p:cNvPr>
          <p:cNvSpPr>
            <a:spLocks noGrp="1"/>
          </p:cNvSpPr>
          <p:nvPr>
            <p:ph type="body" idx="1"/>
          </p:nvPr>
        </p:nvSpPr>
        <p:spPr/>
        <p:txBody>
          <a:bodyPr/>
          <a:lstStyle/>
          <a:p>
            <a:r>
              <a:rPr lang="en-US" dirty="0"/>
              <a:t>                      CS </a:t>
            </a:r>
            <a:r>
              <a:rPr lang="en-US" dirty="0" err="1"/>
              <a:t>ScanFlow</a:t>
            </a:r>
            <a:r>
              <a:rPr lang="en-US" dirty="0"/>
              <a:t>                                                                   IS </a:t>
            </a:r>
            <a:r>
              <a:rPr lang="en-US" dirty="0" err="1"/>
              <a:t>ScanFlow</a:t>
            </a:r>
            <a:endParaRPr lang="en-DE" dirty="0"/>
          </a:p>
        </p:txBody>
      </p:sp>
      <p:sp>
        <p:nvSpPr>
          <p:cNvPr id="16" name="Oval 15">
            <a:extLst>
              <a:ext uri="{FF2B5EF4-FFF2-40B4-BE49-F238E27FC236}">
                <a16:creationId xmlns:a16="http://schemas.microsoft.com/office/drawing/2014/main" id="{F6A2DCB1-F8B0-4715-9561-62F3B5B9E050}"/>
              </a:ext>
            </a:extLst>
          </p:cNvPr>
          <p:cNvSpPr/>
          <p:nvPr/>
        </p:nvSpPr>
        <p:spPr>
          <a:xfrm>
            <a:off x="11303794" y="3902869"/>
            <a:ext cx="341394" cy="33099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a:extLst>
              <a:ext uri="{FF2B5EF4-FFF2-40B4-BE49-F238E27FC236}">
                <a16:creationId xmlns:a16="http://schemas.microsoft.com/office/drawing/2014/main" id="{B3DD5CF2-2087-411D-9FAF-E2EA7074AFCE}"/>
              </a:ext>
            </a:extLst>
          </p:cNvPr>
          <p:cNvPicPr>
            <a:picLocks noChangeAspect="1"/>
          </p:cNvPicPr>
          <p:nvPr/>
        </p:nvPicPr>
        <p:blipFill>
          <a:blip r:embed="rId2"/>
          <a:stretch>
            <a:fillRect/>
          </a:stretch>
        </p:blipFill>
        <p:spPr>
          <a:xfrm>
            <a:off x="6492864" y="2047190"/>
            <a:ext cx="5013336" cy="2761583"/>
          </a:xfrm>
          <a:prstGeom prst="rect">
            <a:avLst/>
          </a:prstGeom>
        </p:spPr>
      </p:pic>
      <p:pic>
        <p:nvPicPr>
          <p:cNvPr id="10" name="Picture 9">
            <a:extLst>
              <a:ext uri="{FF2B5EF4-FFF2-40B4-BE49-F238E27FC236}">
                <a16:creationId xmlns:a16="http://schemas.microsoft.com/office/drawing/2014/main" id="{587AFD65-5EAB-489B-BD96-B43CE5F2FA55}"/>
              </a:ext>
            </a:extLst>
          </p:cNvPr>
          <p:cNvPicPr>
            <a:picLocks noChangeAspect="1"/>
          </p:cNvPicPr>
          <p:nvPr/>
        </p:nvPicPr>
        <p:blipFill>
          <a:blip r:embed="rId3"/>
          <a:stretch>
            <a:fillRect/>
          </a:stretch>
        </p:blipFill>
        <p:spPr>
          <a:xfrm>
            <a:off x="371658" y="2047190"/>
            <a:ext cx="4912519" cy="2763620"/>
          </a:xfrm>
          <a:prstGeom prst="rect">
            <a:avLst/>
          </a:prstGeom>
        </p:spPr>
      </p:pic>
    </p:spTree>
    <p:extLst>
      <p:ext uri="{BB962C8B-B14F-4D97-AF65-F5344CB8AC3E}">
        <p14:creationId xmlns:p14="http://schemas.microsoft.com/office/powerpoint/2010/main" val="4033476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C4EFC2-E334-4C0B-ABCC-12F93B826B2E}"/>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9CDC9379-FC17-46C5-912E-21C976B0F126}"/>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B631DB93-1364-4941-BCF5-913A6B7B189B}"/>
              </a:ext>
            </a:extLst>
          </p:cNvPr>
          <p:cNvSpPr>
            <a:spLocks noGrp="1"/>
          </p:cNvSpPr>
          <p:nvPr>
            <p:ph type="sldNum" sz="quarter" idx="4"/>
          </p:nvPr>
        </p:nvSpPr>
        <p:spPr/>
        <p:txBody>
          <a:bodyPr/>
          <a:lstStyle/>
          <a:p>
            <a:fld id="{401CF334-2D5C-4859-84A6-CA7E6E43FAEB}" type="slidenum">
              <a:rPr lang="en-US" smtClean="0"/>
              <a:pPr/>
              <a:t>11</a:t>
            </a:fld>
            <a:endParaRPr lang="en-US"/>
          </a:p>
        </p:txBody>
      </p:sp>
      <p:sp>
        <p:nvSpPr>
          <p:cNvPr id="5" name="Title 4">
            <a:extLst>
              <a:ext uri="{FF2B5EF4-FFF2-40B4-BE49-F238E27FC236}">
                <a16:creationId xmlns:a16="http://schemas.microsoft.com/office/drawing/2014/main" id="{28BA7944-711E-4AD0-80D3-FBFE2C166670}"/>
              </a:ext>
            </a:extLst>
          </p:cNvPr>
          <p:cNvSpPr>
            <a:spLocks noGrp="1"/>
          </p:cNvSpPr>
          <p:nvPr>
            <p:ph type="title"/>
          </p:nvPr>
        </p:nvSpPr>
        <p:spPr/>
        <p:txBody>
          <a:bodyPr/>
          <a:lstStyle/>
          <a:p>
            <a:r>
              <a:rPr lang="en-US" dirty="0"/>
              <a:t>Workflow with CS Imaging 8</a:t>
            </a:r>
            <a:endParaRPr lang="en-DE" dirty="0"/>
          </a:p>
        </p:txBody>
      </p:sp>
      <p:sp>
        <p:nvSpPr>
          <p:cNvPr id="6" name="Text Placeholder 5">
            <a:extLst>
              <a:ext uri="{FF2B5EF4-FFF2-40B4-BE49-F238E27FC236}">
                <a16:creationId xmlns:a16="http://schemas.microsoft.com/office/drawing/2014/main" id="{505AA0B1-DE8D-4A7D-B956-8F5B795E6496}"/>
              </a:ext>
            </a:extLst>
          </p:cNvPr>
          <p:cNvSpPr>
            <a:spLocks noGrp="1"/>
          </p:cNvSpPr>
          <p:nvPr>
            <p:ph type="body" idx="1"/>
          </p:nvPr>
        </p:nvSpPr>
        <p:spPr/>
        <p:txBody>
          <a:bodyPr/>
          <a:lstStyle/>
          <a:p>
            <a:pPr marL="457200" indent="-457200">
              <a:buFont typeface="+mj-lt"/>
              <a:buAutoNum type="arabicPeriod"/>
            </a:pPr>
            <a:r>
              <a:rPr lang="en-US" dirty="0"/>
              <a:t>Open CS Imaging 8</a:t>
            </a:r>
          </a:p>
          <a:p>
            <a:pPr marL="457200" indent="-457200">
              <a:buFont typeface="+mj-lt"/>
              <a:buAutoNum type="arabicPeriod"/>
            </a:pPr>
            <a:r>
              <a:rPr lang="en-US" dirty="0"/>
              <a:t>Select or Create a patient</a:t>
            </a:r>
          </a:p>
          <a:p>
            <a:pPr marL="457200" indent="-457200">
              <a:buFont typeface="+mj-lt"/>
              <a:buAutoNum type="arabicPeriod"/>
            </a:pPr>
            <a:r>
              <a:rPr lang="en-US" dirty="0"/>
              <a:t>Click on the IOS Acquisition Button            to open CS </a:t>
            </a:r>
            <a:r>
              <a:rPr lang="en-US" dirty="0" err="1"/>
              <a:t>ScanFlow</a:t>
            </a:r>
            <a:r>
              <a:rPr lang="en-US" dirty="0"/>
              <a:t> </a:t>
            </a:r>
          </a:p>
          <a:p>
            <a:pPr marL="457200" indent="-457200">
              <a:buFont typeface="+mj-lt"/>
              <a:buAutoNum type="arabicPeriod"/>
            </a:pPr>
            <a:endParaRPr lang="en-US" dirty="0"/>
          </a:p>
          <a:p>
            <a:endParaRPr lang="en-DE" dirty="0"/>
          </a:p>
        </p:txBody>
      </p:sp>
      <p:pic>
        <p:nvPicPr>
          <p:cNvPr id="8" name="Picture 7">
            <a:extLst>
              <a:ext uri="{FF2B5EF4-FFF2-40B4-BE49-F238E27FC236}">
                <a16:creationId xmlns:a16="http://schemas.microsoft.com/office/drawing/2014/main" id="{2ABD0EF3-EC23-4756-BE7D-8FD2D516436E}"/>
              </a:ext>
            </a:extLst>
          </p:cNvPr>
          <p:cNvPicPr>
            <a:picLocks noChangeAspect="1"/>
          </p:cNvPicPr>
          <p:nvPr/>
        </p:nvPicPr>
        <p:blipFill>
          <a:blip r:embed="rId2"/>
          <a:stretch>
            <a:fillRect/>
          </a:stretch>
        </p:blipFill>
        <p:spPr>
          <a:xfrm>
            <a:off x="885555" y="2904159"/>
            <a:ext cx="5077182" cy="2725116"/>
          </a:xfrm>
          <a:prstGeom prst="rect">
            <a:avLst/>
          </a:prstGeom>
        </p:spPr>
      </p:pic>
      <p:pic>
        <p:nvPicPr>
          <p:cNvPr id="11" name="Picture 10">
            <a:extLst>
              <a:ext uri="{FF2B5EF4-FFF2-40B4-BE49-F238E27FC236}">
                <a16:creationId xmlns:a16="http://schemas.microsoft.com/office/drawing/2014/main" id="{40A9FE04-79CA-4AB4-A823-1E7B3836C4CF}"/>
              </a:ext>
            </a:extLst>
          </p:cNvPr>
          <p:cNvPicPr>
            <a:picLocks noChangeAspect="1"/>
          </p:cNvPicPr>
          <p:nvPr/>
        </p:nvPicPr>
        <p:blipFill>
          <a:blip r:embed="rId3"/>
          <a:stretch>
            <a:fillRect/>
          </a:stretch>
        </p:blipFill>
        <p:spPr>
          <a:xfrm>
            <a:off x="4815788" y="2133578"/>
            <a:ext cx="594412" cy="495343"/>
          </a:xfrm>
          <a:prstGeom prst="rect">
            <a:avLst/>
          </a:prstGeom>
        </p:spPr>
      </p:pic>
      <p:sp>
        <p:nvSpPr>
          <p:cNvPr id="9" name="Rectangle 8">
            <a:extLst>
              <a:ext uri="{FF2B5EF4-FFF2-40B4-BE49-F238E27FC236}">
                <a16:creationId xmlns:a16="http://schemas.microsoft.com/office/drawing/2014/main" id="{FBCA1637-DCD0-446F-AD52-0BFA2A8694B7}"/>
              </a:ext>
            </a:extLst>
          </p:cNvPr>
          <p:cNvSpPr/>
          <p:nvPr/>
        </p:nvSpPr>
        <p:spPr>
          <a:xfrm>
            <a:off x="3740150" y="3111500"/>
            <a:ext cx="238125" cy="23812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3" name="Picture 12">
            <a:extLst>
              <a:ext uri="{FF2B5EF4-FFF2-40B4-BE49-F238E27FC236}">
                <a16:creationId xmlns:a16="http://schemas.microsoft.com/office/drawing/2014/main" id="{26A50533-FDA7-4405-A3A0-A7F0FA4C3598}"/>
              </a:ext>
            </a:extLst>
          </p:cNvPr>
          <p:cNvPicPr>
            <a:picLocks noChangeAspect="1"/>
          </p:cNvPicPr>
          <p:nvPr/>
        </p:nvPicPr>
        <p:blipFill>
          <a:blip r:embed="rId4"/>
          <a:stretch>
            <a:fillRect/>
          </a:stretch>
        </p:blipFill>
        <p:spPr>
          <a:xfrm>
            <a:off x="6425492" y="2897997"/>
            <a:ext cx="5080708" cy="2731278"/>
          </a:xfrm>
          <a:prstGeom prst="rect">
            <a:avLst/>
          </a:prstGeom>
        </p:spPr>
      </p:pic>
      <p:sp>
        <p:nvSpPr>
          <p:cNvPr id="14" name="Rectangle 13">
            <a:extLst>
              <a:ext uri="{FF2B5EF4-FFF2-40B4-BE49-F238E27FC236}">
                <a16:creationId xmlns:a16="http://schemas.microsoft.com/office/drawing/2014/main" id="{11B7B55F-98D3-47FC-A08E-C668257C2902}"/>
              </a:ext>
            </a:extLst>
          </p:cNvPr>
          <p:cNvSpPr/>
          <p:nvPr/>
        </p:nvSpPr>
        <p:spPr>
          <a:xfrm>
            <a:off x="8727721" y="3111499"/>
            <a:ext cx="238125" cy="238125"/>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TextBox 14">
            <a:extLst>
              <a:ext uri="{FF2B5EF4-FFF2-40B4-BE49-F238E27FC236}">
                <a16:creationId xmlns:a16="http://schemas.microsoft.com/office/drawing/2014/main" id="{3EA8D961-4BC8-43E0-8352-63BDF2052A7C}"/>
              </a:ext>
            </a:extLst>
          </p:cNvPr>
          <p:cNvSpPr txBox="1"/>
          <p:nvPr/>
        </p:nvSpPr>
        <p:spPr>
          <a:xfrm>
            <a:off x="2358397" y="5637492"/>
            <a:ext cx="2763506" cy="400110"/>
          </a:xfrm>
          <a:prstGeom prst="rect">
            <a:avLst/>
          </a:prstGeom>
          <a:noFill/>
        </p:spPr>
        <p:txBody>
          <a:bodyPr wrap="square" rtlCol="0">
            <a:spAutoFit/>
          </a:bodyPr>
          <a:lstStyle/>
          <a:p>
            <a:r>
              <a:rPr lang="en-US" sz="2000" dirty="0">
                <a:solidFill>
                  <a:schemeClr val="bg1">
                    <a:lumMod val="50000"/>
                  </a:schemeClr>
                </a:solidFill>
                <a:latin typeface="Arial" panose="020B0604020202020204" pitchFamily="34" charset="0"/>
              </a:rPr>
              <a:t>In case of Stand-Alone</a:t>
            </a:r>
            <a:endParaRPr lang="en-DE" sz="2000" dirty="0">
              <a:solidFill>
                <a:schemeClr val="bg1">
                  <a:lumMod val="50000"/>
                </a:schemeClr>
              </a:solidFill>
              <a:latin typeface="Arial" panose="020B0604020202020204" pitchFamily="34" charset="0"/>
            </a:endParaRPr>
          </a:p>
        </p:txBody>
      </p:sp>
      <p:sp>
        <p:nvSpPr>
          <p:cNvPr id="16" name="TextBox 15">
            <a:extLst>
              <a:ext uri="{FF2B5EF4-FFF2-40B4-BE49-F238E27FC236}">
                <a16:creationId xmlns:a16="http://schemas.microsoft.com/office/drawing/2014/main" id="{48F0E472-9057-40AF-A89B-14B131563804}"/>
              </a:ext>
            </a:extLst>
          </p:cNvPr>
          <p:cNvSpPr txBox="1"/>
          <p:nvPr/>
        </p:nvSpPr>
        <p:spPr>
          <a:xfrm>
            <a:off x="7848862" y="5623728"/>
            <a:ext cx="2233968" cy="400110"/>
          </a:xfrm>
          <a:prstGeom prst="rect">
            <a:avLst/>
          </a:prstGeom>
          <a:noFill/>
        </p:spPr>
        <p:txBody>
          <a:bodyPr wrap="square" rtlCol="0">
            <a:spAutoFit/>
          </a:bodyPr>
          <a:lstStyle/>
          <a:p>
            <a:r>
              <a:rPr lang="en-US" sz="2000" dirty="0">
                <a:solidFill>
                  <a:schemeClr val="bg1">
                    <a:lumMod val="50000"/>
                  </a:schemeClr>
                </a:solidFill>
                <a:latin typeface="Arial" panose="020B0604020202020204" pitchFamily="34" charset="0"/>
              </a:rPr>
              <a:t>In case of DPMS</a:t>
            </a:r>
            <a:endParaRPr lang="en-DE" sz="2000" dirty="0">
              <a:solidFill>
                <a:schemeClr val="bg1">
                  <a:lumMod val="50000"/>
                </a:schemeClr>
              </a:solidFill>
              <a:latin typeface="Arial" panose="020B0604020202020204" pitchFamily="34" charset="0"/>
            </a:endParaRPr>
          </a:p>
        </p:txBody>
      </p:sp>
      <p:pic>
        <p:nvPicPr>
          <p:cNvPr id="10" name="Picture 9">
            <a:extLst>
              <a:ext uri="{FF2B5EF4-FFF2-40B4-BE49-F238E27FC236}">
                <a16:creationId xmlns:a16="http://schemas.microsoft.com/office/drawing/2014/main" id="{6BFD850E-04E0-4200-AAA4-20A1273D6F24}"/>
              </a:ext>
            </a:extLst>
          </p:cNvPr>
          <p:cNvPicPr>
            <a:picLocks noChangeAspect="1"/>
          </p:cNvPicPr>
          <p:nvPr/>
        </p:nvPicPr>
        <p:blipFill>
          <a:blip r:embed="rId5"/>
          <a:stretch>
            <a:fillRect/>
          </a:stretch>
        </p:blipFill>
        <p:spPr>
          <a:xfrm>
            <a:off x="3203844" y="872453"/>
            <a:ext cx="632515" cy="845893"/>
          </a:xfrm>
          <a:prstGeom prst="rect">
            <a:avLst/>
          </a:prstGeom>
        </p:spPr>
      </p:pic>
    </p:spTree>
    <p:extLst>
      <p:ext uri="{BB962C8B-B14F-4D97-AF65-F5344CB8AC3E}">
        <p14:creationId xmlns:p14="http://schemas.microsoft.com/office/powerpoint/2010/main" val="14669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400E3E-D0F9-4C53-B741-06738111D86A}"/>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CFC796EE-7251-4C31-A903-65F77A67240D}"/>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EFD4D8E9-7929-47DE-8355-9C913A59AE3B}"/>
              </a:ext>
            </a:extLst>
          </p:cNvPr>
          <p:cNvSpPr>
            <a:spLocks noGrp="1"/>
          </p:cNvSpPr>
          <p:nvPr>
            <p:ph type="sldNum" sz="quarter" idx="4"/>
          </p:nvPr>
        </p:nvSpPr>
        <p:spPr/>
        <p:txBody>
          <a:bodyPr/>
          <a:lstStyle/>
          <a:p>
            <a:fld id="{401CF334-2D5C-4859-84A6-CA7E6E43FAEB}" type="slidenum">
              <a:rPr lang="en-US" smtClean="0"/>
              <a:pPr/>
              <a:t>12</a:t>
            </a:fld>
            <a:endParaRPr lang="en-US"/>
          </a:p>
        </p:txBody>
      </p:sp>
      <p:sp>
        <p:nvSpPr>
          <p:cNvPr id="5" name="Title 4">
            <a:extLst>
              <a:ext uri="{FF2B5EF4-FFF2-40B4-BE49-F238E27FC236}">
                <a16:creationId xmlns:a16="http://schemas.microsoft.com/office/drawing/2014/main" id="{BBFA3BB7-48DF-4D32-9DBF-86D7199BCDC2}"/>
              </a:ext>
            </a:extLst>
          </p:cNvPr>
          <p:cNvSpPr>
            <a:spLocks noGrp="1"/>
          </p:cNvSpPr>
          <p:nvPr>
            <p:ph type="title"/>
          </p:nvPr>
        </p:nvSpPr>
        <p:spPr/>
        <p:txBody>
          <a:bodyPr/>
          <a:lstStyle/>
          <a:p>
            <a:r>
              <a:rPr lang="en-US" dirty="0"/>
              <a:t>Workflow with IS </a:t>
            </a:r>
            <a:r>
              <a:rPr lang="en-US" dirty="0" err="1"/>
              <a:t>ScanFlow</a:t>
            </a:r>
            <a:r>
              <a:rPr lang="en-US" dirty="0"/>
              <a:t> 1.0.7</a:t>
            </a:r>
            <a:endParaRPr lang="en-DE" dirty="0"/>
          </a:p>
        </p:txBody>
      </p:sp>
      <p:sp>
        <p:nvSpPr>
          <p:cNvPr id="6" name="Text Placeholder 5">
            <a:extLst>
              <a:ext uri="{FF2B5EF4-FFF2-40B4-BE49-F238E27FC236}">
                <a16:creationId xmlns:a16="http://schemas.microsoft.com/office/drawing/2014/main" id="{5818E583-294D-493A-B38F-65E5C9E641CB}"/>
              </a:ext>
            </a:extLst>
          </p:cNvPr>
          <p:cNvSpPr>
            <a:spLocks noGrp="1"/>
          </p:cNvSpPr>
          <p:nvPr>
            <p:ph type="body" idx="1"/>
          </p:nvPr>
        </p:nvSpPr>
        <p:spPr/>
        <p:txBody>
          <a:bodyPr/>
          <a:lstStyle/>
          <a:p>
            <a:endParaRPr lang="en-DE" dirty="0"/>
          </a:p>
        </p:txBody>
      </p:sp>
      <p:pic>
        <p:nvPicPr>
          <p:cNvPr id="15" name="Picture 14">
            <a:extLst>
              <a:ext uri="{FF2B5EF4-FFF2-40B4-BE49-F238E27FC236}">
                <a16:creationId xmlns:a16="http://schemas.microsoft.com/office/drawing/2014/main" id="{DB9CF396-EBB2-4C8B-8099-CF41BF31E97B}"/>
              </a:ext>
            </a:extLst>
          </p:cNvPr>
          <p:cNvPicPr>
            <a:picLocks noChangeAspect="1"/>
          </p:cNvPicPr>
          <p:nvPr/>
        </p:nvPicPr>
        <p:blipFill>
          <a:blip r:embed="rId2"/>
          <a:stretch>
            <a:fillRect/>
          </a:stretch>
        </p:blipFill>
        <p:spPr>
          <a:xfrm>
            <a:off x="8763951" y="4344715"/>
            <a:ext cx="2800248" cy="1751285"/>
          </a:xfrm>
          <a:prstGeom prst="rect">
            <a:avLst/>
          </a:prstGeom>
        </p:spPr>
      </p:pic>
      <p:sp>
        <p:nvSpPr>
          <p:cNvPr id="16" name="Oval 15">
            <a:extLst>
              <a:ext uri="{FF2B5EF4-FFF2-40B4-BE49-F238E27FC236}">
                <a16:creationId xmlns:a16="http://schemas.microsoft.com/office/drawing/2014/main" id="{F6A2DCB1-F8B0-4715-9561-62F3B5B9E050}"/>
              </a:ext>
            </a:extLst>
          </p:cNvPr>
          <p:cNvSpPr/>
          <p:nvPr/>
        </p:nvSpPr>
        <p:spPr>
          <a:xfrm>
            <a:off x="11303794" y="3902869"/>
            <a:ext cx="341394" cy="330994"/>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8" name="Picture 7">
            <a:extLst>
              <a:ext uri="{FF2B5EF4-FFF2-40B4-BE49-F238E27FC236}">
                <a16:creationId xmlns:a16="http://schemas.microsoft.com/office/drawing/2014/main" id="{AD3A82C3-72A2-4C33-B5DC-C7A00FA95DFB}"/>
              </a:ext>
            </a:extLst>
          </p:cNvPr>
          <p:cNvPicPr>
            <a:picLocks noChangeAspect="1"/>
          </p:cNvPicPr>
          <p:nvPr/>
        </p:nvPicPr>
        <p:blipFill>
          <a:blip r:embed="rId3"/>
          <a:stretch>
            <a:fillRect/>
          </a:stretch>
        </p:blipFill>
        <p:spPr>
          <a:xfrm>
            <a:off x="370976" y="1295400"/>
            <a:ext cx="5514010" cy="2983883"/>
          </a:xfrm>
          <a:prstGeom prst="rect">
            <a:avLst/>
          </a:prstGeom>
        </p:spPr>
      </p:pic>
      <p:pic>
        <p:nvPicPr>
          <p:cNvPr id="10" name="Picture 9">
            <a:extLst>
              <a:ext uri="{FF2B5EF4-FFF2-40B4-BE49-F238E27FC236}">
                <a16:creationId xmlns:a16="http://schemas.microsoft.com/office/drawing/2014/main" id="{D02CAC42-53B6-424B-A0D4-F3D5372EA438}"/>
              </a:ext>
            </a:extLst>
          </p:cNvPr>
          <p:cNvPicPr>
            <a:picLocks noChangeAspect="1"/>
          </p:cNvPicPr>
          <p:nvPr/>
        </p:nvPicPr>
        <p:blipFill>
          <a:blip r:embed="rId4"/>
          <a:stretch>
            <a:fillRect/>
          </a:stretch>
        </p:blipFill>
        <p:spPr>
          <a:xfrm>
            <a:off x="6081346" y="1295399"/>
            <a:ext cx="5424854" cy="2938463"/>
          </a:xfrm>
          <a:prstGeom prst="rect">
            <a:avLst/>
          </a:prstGeom>
        </p:spPr>
      </p:pic>
    </p:spTree>
    <p:extLst>
      <p:ext uri="{BB962C8B-B14F-4D97-AF65-F5344CB8AC3E}">
        <p14:creationId xmlns:p14="http://schemas.microsoft.com/office/powerpoint/2010/main" val="119852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 name="Picture 2">
            <a:extLst>
              <a:ext uri="{FF2B5EF4-FFF2-40B4-BE49-F238E27FC236}">
                <a16:creationId xmlns:a16="http://schemas.microsoft.com/office/drawing/2014/main" id="{52F5BE15-FD8D-4CB1-9827-DA92C2CCC2B8}"/>
              </a:ext>
            </a:extLst>
          </p:cNvPr>
          <p:cNvPicPr>
            <a:picLocks noChangeAspect="1"/>
          </p:cNvPicPr>
          <p:nvPr/>
        </p:nvPicPr>
        <p:blipFill>
          <a:blip r:embed="rId2"/>
          <a:stretch>
            <a:fillRect/>
          </a:stretch>
        </p:blipFill>
        <p:spPr>
          <a:xfrm flipH="1">
            <a:off x="7918515" y="3907782"/>
            <a:ext cx="3188972" cy="2330403"/>
          </a:xfrm>
          <a:prstGeom prst="rect">
            <a:avLst/>
          </a:prstGeom>
        </p:spPr>
      </p:pic>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fontScale="47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CS 3600 / CS 3700</a:t>
            </a:r>
          </a:p>
          <a:p>
            <a:pPr algn="ctr">
              <a:lnSpc>
                <a:spcPct val="120000"/>
              </a:lnSpc>
            </a:pP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Technical Description</a:t>
            </a:r>
          </a:p>
        </p:txBody>
      </p:sp>
      <p:pic>
        <p:nvPicPr>
          <p:cNvPr id="5" name="Picture 4">
            <a:extLst>
              <a:ext uri="{FF2B5EF4-FFF2-40B4-BE49-F238E27FC236}">
                <a16:creationId xmlns:a16="http://schemas.microsoft.com/office/drawing/2014/main" id="{978E66AE-B2E6-4E72-98FE-2117B983FD53}"/>
              </a:ext>
            </a:extLst>
          </p:cNvPr>
          <p:cNvPicPr>
            <a:picLocks noChangeAspect="1"/>
          </p:cNvPicPr>
          <p:nvPr/>
        </p:nvPicPr>
        <p:blipFill>
          <a:blip r:embed="rId3"/>
          <a:stretch>
            <a:fillRect/>
          </a:stretch>
        </p:blipFill>
        <p:spPr>
          <a:xfrm>
            <a:off x="8184441" y="1694184"/>
            <a:ext cx="3535789" cy="1878575"/>
          </a:xfrm>
          <a:prstGeom prst="rect">
            <a:avLst/>
          </a:prstGeom>
        </p:spPr>
      </p:pic>
    </p:spTree>
    <p:extLst>
      <p:ext uri="{BB962C8B-B14F-4D97-AF65-F5344CB8AC3E}">
        <p14:creationId xmlns:p14="http://schemas.microsoft.com/office/powerpoint/2010/main" val="188266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9A198-6A6B-40BB-82D5-7BA3A02E7A2F}"/>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B6D567AD-713D-4C3D-ADD0-C2ADB0C4F167}"/>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9CF816F1-3747-4834-8A52-CA689B6C5FDE}"/>
              </a:ext>
            </a:extLst>
          </p:cNvPr>
          <p:cNvSpPr>
            <a:spLocks noGrp="1"/>
          </p:cNvSpPr>
          <p:nvPr>
            <p:ph type="sldNum" sz="quarter" idx="4"/>
          </p:nvPr>
        </p:nvSpPr>
        <p:spPr/>
        <p:txBody>
          <a:bodyPr/>
          <a:lstStyle/>
          <a:p>
            <a:fld id="{401CF334-2D5C-4859-84A6-CA7E6E43FAEB}" type="slidenum">
              <a:rPr lang="en-US" smtClean="0"/>
              <a:pPr/>
              <a:t>14</a:t>
            </a:fld>
            <a:endParaRPr lang="en-US"/>
          </a:p>
        </p:txBody>
      </p:sp>
      <p:sp>
        <p:nvSpPr>
          <p:cNvPr id="5" name="Title 4">
            <a:extLst>
              <a:ext uri="{FF2B5EF4-FFF2-40B4-BE49-F238E27FC236}">
                <a16:creationId xmlns:a16="http://schemas.microsoft.com/office/drawing/2014/main" id="{3EBC8B0C-2083-468B-858F-F572805D65BB}"/>
              </a:ext>
            </a:extLst>
          </p:cNvPr>
          <p:cNvSpPr>
            <a:spLocks noGrp="1"/>
          </p:cNvSpPr>
          <p:nvPr>
            <p:ph type="title"/>
          </p:nvPr>
        </p:nvSpPr>
        <p:spPr/>
        <p:txBody>
          <a:bodyPr/>
          <a:lstStyle/>
          <a:p>
            <a:r>
              <a:rPr lang="en-US" sz="3200" dirty="0"/>
              <a:t>Computer System Requirements</a:t>
            </a:r>
            <a:br>
              <a:rPr lang="en-US" sz="3200" dirty="0"/>
            </a:br>
            <a:endParaRPr lang="en-DE" dirty="0"/>
          </a:p>
        </p:txBody>
      </p:sp>
      <p:sp>
        <p:nvSpPr>
          <p:cNvPr id="6" name="Text Placeholder 5">
            <a:extLst>
              <a:ext uri="{FF2B5EF4-FFF2-40B4-BE49-F238E27FC236}">
                <a16:creationId xmlns:a16="http://schemas.microsoft.com/office/drawing/2014/main" id="{84A3C23F-0A96-440A-8220-8AD2ECD9B34D}"/>
              </a:ext>
            </a:extLst>
          </p:cNvPr>
          <p:cNvSpPr>
            <a:spLocks noGrp="1"/>
          </p:cNvSpPr>
          <p:nvPr>
            <p:ph type="body" idx="1"/>
          </p:nvPr>
        </p:nvSpPr>
        <p:spPr/>
        <p:txBody>
          <a:bodyPr/>
          <a:lstStyle/>
          <a:p>
            <a:endParaRPr lang="en-DE" dirty="0"/>
          </a:p>
        </p:txBody>
      </p:sp>
      <p:graphicFrame>
        <p:nvGraphicFramePr>
          <p:cNvPr id="8" name="Table 7">
            <a:extLst>
              <a:ext uri="{FF2B5EF4-FFF2-40B4-BE49-F238E27FC236}">
                <a16:creationId xmlns:a16="http://schemas.microsoft.com/office/drawing/2014/main" id="{3978B94C-7D59-4882-855B-C1AC55FCC463}"/>
              </a:ext>
            </a:extLst>
          </p:cNvPr>
          <p:cNvGraphicFramePr>
            <a:graphicFrameLocks noGrp="1"/>
          </p:cNvGraphicFramePr>
          <p:nvPr>
            <p:extLst>
              <p:ext uri="{D42A27DB-BD31-4B8C-83A1-F6EECF244321}">
                <p14:modId xmlns:p14="http://schemas.microsoft.com/office/powerpoint/2010/main" val="3979509096"/>
              </p:ext>
            </p:extLst>
          </p:nvPr>
        </p:nvGraphicFramePr>
        <p:xfrm>
          <a:off x="685800" y="1295400"/>
          <a:ext cx="10466110" cy="4671768"/>
        </p:xfrm>
        <a:graphic>
          <a:graphicData uri="http://schemas.openxmlformats.org/drawingml/2006/table">
            <a:tbl>
              <a:tblPr>
                <a:tableStyleId>{284E427A-3D55-4303-BF80-6455036E1DE7}</a:tableStyleId>
              </a:tblPr>
              <a:tblGrid>
                <a:gridCol w="5233055">
                  <a:extLst>
                    <a:ext uri="{9D8B030D-6E8A-4147-A177-3AD203B41FA5}">
                      <a16:colId xmlns:a16="http://schemas.microsoft.com/office/drawing/2014/main" val="20000"/>
                    </a:ext>
                  </a:extLst>
                </a:gridCol>
                <a:gridCol w="5233055">
                  <a:extLst>
                    <a:ext uri="{9D8B030D-6E8A-4147-A177-3AD203B41FA5}">
                      <a16:colId xmlns:a16="http://schemas.microsoft.com/office/drawing/2014/main" val="20001"/>
                    </a:ext>
                  </a:extLst>
                </a:gridCol>
              </a:tblGrid>
              <a:tr h="360475">
                <a:tc>
                  <a:txBody>
                    <a:bodyPr/>
                    <a:lstStyle/>
                    <a:p>
                      <a:pPr algn="ctr" fontAlgn="ctr"/>
                      <a:r>
                        <a:rPr lang="en-US" sz="1400" b="1" u="none" strike="noStrike" dirty="0">
                          <a:solidFill>
                            <a:srgbClr val="FFFFFF"/>
                          </a:solidFill>
                        </a:rPr>
                        <a:t> </a:t>
                      </a:r>
                      <a:endParaRPr lang="en-US" sz="1400" b="1" i="0" u="none" strike="noStrike" dirty="0">
                        <a:solidFill>
                          <a:srgbClr val="FFFFFF"/>
                        </a:solidFill>
                        <a:latin typeface="Arial"/>
                      </a:endParaRPr>
                    </a:p>
                  </a:txBody>
                  <a:tcPr marL="9525" marR="9525" marT="9525" marB="0" anchor="ctr"/>
                </a:tc>
                <a:tc>
                  <a:txBody>
                    <a:bodyPr/>
                    <a:lstStyle/>
                    <a:p>
                      <a:pPr algn="ctr" rtl="0" fontAlgn="ctr"/>
                      <a:r>
                        <a:rPr lang="en-US" sz="1400" b="1" u="none" strike="noStrike">
                          <a:solidFill>
                            <a:srgbClr val="FFFFFF"/>
                          </a:solidFill>
                        </a:rPr>
                        <a:t>Recommended </a:t>
                      </a:r>
                      <a:endParaRPr lang="en-US" sz="1400" b="1" i="0" u="none" strike="noStrike">
                        <a:solidFill>
                          <a:srgbClr val="FFFFFF"/>
                        </a:solidFill>
                        <a:latin typeface="Arial"/>
                      </a:endParaRPr>
                    </a:p>
                  </a:txBody>
                  <a:tcPr marL="9525" marR="9525" marT="9525" marB="0" anchor="ctr"/>
                </a:tc>
                <a:extLst>
                  <a:ext uri="{0D108BD9-81ED-4DB2-BD59-A6C34878D82A}">
                    <a16:rowId xmlns:a16="http://schemas.microsoft.com/office/drawing/2014/main" val="10000"/>
                  </a:ext>
                </a:extLst>
              </a:tr>
              <a:tr h="317219">
                <a:tc rowSpan="2">
                  <a:txBody>
                    <a:bodyPr/>
                    <a:lstStyle/>
                    <a:p>
                      <a:pPr algn="ctr" rtl="0" fontAlgn="ctr"/>
                      <a:r>
                        <a:rPr lang="en-US" sz="1400" b="1" u="none" strike="noStrike">
                          <a:solidFill>
                            <a:srgbClr val="FFFFFF"/>
                          </a:solidFill>
                        </a:rPr>
                        <a:t>CPU </a:t>
                      </a:r>
                      <a:endParaRPr lang="en-US" sz="1400" b="1" i="0" u="none" strike="noStrike">
                        <a:solidFill>
                          <a:srgbClr val="FFFFFF"/>
                        </a:solidFill>
                        <a:latin typeface="Arial"/>
                      </a:endParaRPr>
                    </a:p>
                  </a:txBody>
                  <a:tcPr marL="9525" marR="9525" marT="9525" marB="0" anchor="ctr"/>
                </a:tc>
                <a:tc>
                  <a:txBody>
                    <a:bodyPr/>
                    <a:lstStyle/>
                    <a:p>
                      <a:pPr algn="ctr" rtl="0" fontAlgn="ctr"/>
                      <a:r>
                        <a:rPr lang="en-US" sz="1400" b="0" u="none" strike="noStrike" dirty="0">
                          <a:solidFill>
                            <a:srgbClr val="000000"/>
                          </a:solidFill>
                        </a:rPr>
                        <a:t>Laptop: Intel Core i7-7700HQ, Quad CPU, 2.8 GHz</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1"/>
                  </a:ext>
                </a:extLst>
              </a:tr>
              <a:tr h="302800">
                <a:tc vMerge="1">
                  <a:txBody>
                    <a:bodyPr/>
                    <a:lstStyle/>
                    <a:p>
                      <a:endParaRPr lang="en-US"/>
                    </a:p>
                  </a:txBody>
                  <a:tcPr/>
                </a:tc>
                <a:tc>
                  <a:txBody>
                    <a:bodyPr/>
                    <a:lstStyle/>
                    <a:p>
                      <a:pPr algn="ctr" rtl="0" fontAlgn="ctr"/>
                      <a:r>
                        <a:rPr lang="en-US" sz="1400" b="0" u="none" strike="noStrike">
                          <a:solidFill>
                            <a:srgbClr val="000000"/>
                          </a:solidFill>
                        </a:rPr>
                        <a:t>Desktop: Intel Core i7-7700K, Quad CPU, 4.2 GHz</a:t>
                      </a:r>
                      <a:endParaRPr lang="en-US" sz="1400" b="0" i="0" u="none" strike="noStrike">
                        <a:solidFill>
                          <a:srgbClr val="000000"/>
                        </a:solidFill>
                        <a:latin typeface="Arial"/>
                      </a:endParaRPr>
                    </a:p>
                  </a:txBody>
                  <a:tcPr marL="9525" marR="9525" marT="9525" marB="0" anchor="ctr"/>
                </a:tc>
                <a:extLst>
                  <a:ext uri="{0D108BD9-81ED-4DB2-BD59-A6C34878D82A}">
                    <a16:rowId xmlns:a16="http://schemas.microsoft.com/office/drawing/2014/main" val="10002"/>
                  </a:ext>
                </a:extLst>
              </a:tr>
              <a:tr h="302800">
                <a:tc>
                  <a:txBody>
                    <a:bodyPr/>
                    <a:lstStyle/>
                    <a:p>
                      <a:pPr algn="ctr" rtl="0" fontAlgn="ctr"/>
                      <a:r>
                        <a:rPr lang="en-US" sz="1400" b="1" u="none" strike="noStrike">
                          <a:solidFill>
                            <a:srgbClr val="FFFFFF"/>
                          </a:solidFill>
                        </a:rPr>
                        <a:t>RAM </a:t>
                      </a:r>
                      <a:endParaRPr lang="en-US" sz="1400" b="1" i="0" u="none" strike="noStrike">
                        <a:solidFill>
                          <a:srgbClr val="FFFFFF"/>
                        </a:solidFill>
                        <a:latin typeface="Arial"/>
                      </a:endParaRPr>
                    </a:p>
                  </a:txBody>
                  <a:tcPr marL="9525" marR="9525" marT="9525" marB="0" anchor="ctr"/>
                </a:tc>
                <a:tc>
                  <a:txBody>
                    <a:bodyPr/>
                    <a:lstStyle/>
                    <a:p>
                      <a:pPr algn="ctr" rtl="0" fontAlgn="ctr"/>
                      <a:r>
                        <a:rPr lang="en-US" sz="1400" b="0" u="none" strike="noStrike">
                          <a:solidFill>
                            <a:srgbClr val="000000"/>
                          </a:solidFill>
                        </a:rPr>
                        <a:t>16 GB RAM </a:t>
                      </a:r>
                      <a:endParaRPr lang="en-US" sz="1400" b="0" i="0" u="none" strike="noStrike">
                        <a:solidFill>
                          <a:srgbClr val="000000"/>
                        </a:solidFill>
                        <a:latin typeface="Arial"/>
                      </a:endParaRPr>
                    </a:p>
                  </a:txBody>
                  <a:tcPr marL="9525" marR="9525" marT="9525" marB="0" anchor="ctr"/>
                </a:tc>
                <a:extLst>
                  <a:ext uri="{0D108BD9-81ED-4DB2-BD59-A6C34878D82A}">
                    <a16:rowId xmlns:a16="http://schemas.microsoft.com/office/drawing/2014/main" val="10003"/>
                  </a:ext>
                </a:extLst>
              </a:tr>
              <a:tr h="302800">
                <a:tc>
                  <a:txBody>
                    <a:bodyPr/>
                    <a:lstStyle/>
                    <a:p>
                      <a:pPr algn="ctr" rtl="0" fontAlgn="ctr"/>
                      <a:r>
                        <a:rPr lang="en-US" sz="1400" b="1" u="none" strike="noStrike">
                          <a:solidFill>
                            <a:srgbClr val="FFFFFF"/>
                          </a:solidFill>
                        </a:rPr>
                        <a:t>Monitor </a:t>
                      </a:r>
                      <a:endParaRPr lang="en-US" sz="1400" b="1" i="0" u="none" strike="noStrike">
                        <a:solidFill>
                          <a:srgbClr val="FFFFFF"/>
                        </a:solidFill>
                        <a:latin typeface="Arial"/>
                      </a:endParaRPr>
                    </a:p>
                  </a:txBody>
                  <a:tcPr marL="9525" marR="9525" marT="9525" marB="0" anchor="ctr"/>
                </a:tc>
                <a:tc>
                  <a:txBody>
                    <a:bodyPr/>
                    <a:lstStyle/>
                    <a:p>
                      <a:pPr algn="ctr" rtl="0" fontAlgn="ctr"/>
                      <a:r>
                        <a:rPr lang="en-US" sz="1400" b="0" u="none" strike="noStrike">
                          <a:solidFill>
                            <a:srgbClr val="000000"/>
                          </a:solidFill>
                        </a:rPr>
                        <a:t>Standard CRT/LCD monitor with screen resolution of 1920 X 1080</a:t>
                      </a:r>
                      <a:endParaRPr lang="en-US" sz="1400" b="0" i="0" u="none" strike="noStrike">
                        <a:solidFill>
                          <a:srgbClr val="000000"/>
                        </a:solidFill>
                        <a:latin typeface="Arial"/>
                      </a:endParaRPr>
                    </a:p>
                  </a:txBody>
                  <a:tcPr marL="9525" marR="9525" marT="9525" marB="0" anchor="ctr"/>
                </a:tc>
                <a:extLst>
                  <a:ext uri="{0D108BD9-81ED-4DB2-BD59-A6C34878D82A}">
                    <a16:rowId xmlns:a16="http://schemas.microsoft.com/office/drawing/2014/main" val="10004"/>
                  </a:ext>
                </a:extLst>
              </a:tr>
              <a:tr h="504666">
                <a:tc>
                  <a:txBody>
                    <a:bodyPr/>
                    <a:lstStyle/>
                    <a:p>
                      <a:pPr algn="ctr" rtl="0" fontAlgn="ctr"/>
                      <a:r>
                        <a:rPr lang="en-US" sz="1400" b="1" u="none" strike="noStrike">
                          <a:solidFill>
                            <a:srgbClr val="FFFFFF"/>
                          </a:solidFill>
                        </a:rPr>
                        <a:t>Operating system </a:t>
                      </a:r>
                      <a:endParaRPr lang="en-US" sz="1400" b="1" i="0" u="none" strike="noStrike">
                        <a:solidFill>
                          <a:srgbClr val="FFFFFF"/>
                        </a:solidFill>
                        <a:latin typeface="Arial"/>
                      </a:endParaRPr>
                    </a:p>
                  </a:txBody>
                  <a:tcPr marL="9525" marR="9525" marT="9525" marB="0" anchor="ctr"/>
                </a:tc>
                <a:tc>
                  <a:txBody>
                    <a:bodyPr/>
                    <a:lstStyle/>
                    <a:p>
                      <a:pPr algn="ctr" rtl="0" fontAlgn="ctr"/>
                      <a:r>
                        <a:rPr lang="en-US" sz="1400" b="0" u="none" strike="noStrike" dirty="0">
                          <a:solidFill>
                            <a:srgbClr val="000000"/>
                          </a:solidFill>
                        </a:rPr>
                        <a:t>Windows 10/11  Professional (64bit) </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5"/>
                  </a:ext>
                </a:extLst>
              </a:tr>
              <a:tr h="1225618">
                <a:tc>
                  <a:txBody>
                    <a:bodyPr/>
                    <a:lstStyle/>
                    <a:p>
                      <a:pPr algn="ctr" rtl="0" fontAlgn="ctr"/>
                      <a:r>
                        <a:rPr lang="en-US" sz="1400" b="1" u="none" strike="noStrike" dirty="0">
                          <a:solidFill>
                            <a:srgbClr val="FFFFFF"/>
                          </a:solidFill>
                        </a:rPr>
                        <a:t>USB</a:t>
                      </a:r>
                      <a:endParaRPr lang="en-US" sz="1400" b="1" i="0" u="none" strike="noStrike" dirty="0">
                        <a:solidFill>
                          <a:srgbClr val="FFFFFF"/>
                        </a:solidFill>
                        <a:latin typeface="Arial"/>
                      </a:endParaRPr>
                    </a:p>
                  </a:txBody>
                  <a:tcPr marL="9525" marR="9525" marT="9525" marB="0" anchor="ctr"/>
                </a:tc>
                <a:tc>
                  <a:txBody>
                    <a:bodyPr/>
                    <a:lstStyle/>
                    <a:p>
                      <a:pPr algn="ctr" rtl="0" fontAlgn="ctr"/>
                      <a:r>
                        <a:rPr lang="en-US" sz="1400" b="0" u="none" strike="noStrike" dirty="0">
                          <a:solidFill>
                            <a:srgbClr val="000000"/>
                          </a:solidFill>
                        </a:rPr>
                        <a:t>USB 2.0 high speed port is required</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6"/>
                  </a:ext>
                </a:extLst>
              </a:tr>
              <a:tr h="302800">
                <a:tc rowSpan="2">
                  <a:txBody>
                    <a:bodyPr/>
                    <a:lstStyle/>
                    <a:p>
                      <a:pPr algn="ctr" rtl="0" fontAlgn="ctr"/>
                      <a:r>
                        <a:rPr lang="en-US" sz="1400" b="1" u="none" strike="noStrike">
                          <a:solidFill>
                            <a:srgbClr val="FFFFFF"/>
                          </a:solidFill>
                        </a:rPr>
                        <a:t>Video card </a:t>
                      </a:r>
                      <a:endParaRPr lang="en-US" sz="1400" b="1" i="0" u="none" strike="noStrike">
                        <a:solidFill>
                          <a:srgbClr val="FFFFFF"/>
                        </a:solidFill>
                        <a:latin typeface="Arial"/>
                      </a:endParaRPr>
                    </a:p>
                  </a:txBody>
                  <a:tcPr marL="9525" marR="9525" marT="9525" marB="0" anchor="ctr"/>
                </a:tc>
                <a:tc>
                  <a:txBody>
                    <a:bodyPr/>
                    <a:lstStyle/>
                    <a:p>
                      <a:pPr algn="ctr" rtl="0" fontAlgn="ctr"/>
                      <a:r>
                        <a:rPr lang="en-US" sz="1400" b="0" u="none" strike="noStrike">
                          <a:solidFill>
                            <a:srgbClr val="000000"/>
                          </a:solidFill>
                        </a:rPr>
                        <a:t>Laptop: NVIDIA GeForce GTX 1050 Ti / Quadro P3000 or similar</a:t>
                      </a:r>
                      <a:endParaRPr lang="en-US" sz="1400" b="0" i="0" u="none" strike="noStrike">
                        <a:solidFill>
                          <a:srgbClr val="000000"/>
                        </a:solidFill>
                        <a:latin typeface="Arial"/>
                      </a:endParaRPr>
                    </a:p>
                  </a:txBody>
                  <a:tcPr marL="9525" marR="9525" marT="9525" marB="0" anchor="ctr"/>
                </a:tc>
                <a:extLst>
                  <a:ext uri="{0D108BD9-81ED-4DB2-BD59-A6C34878D82A}">
                    <a16:rowId xmlns:a16="http://schemas.microsoft.com/office/drawing/2014/main" val="10007"/>
                  </a:ext>
                </a:extLst>
              </a:tr>
              <a:tr h="302800">
                <a:tc vMerge="1">
                  <a:txBody>
                    <a:bodyPr/>
                    <a:lstStyle/>
                    <a:p>
                      <a:endParaRPr lang="en-US"/>
                    </a:p>
                  </a:txBody>
                  <a:tcPr/>
                </a:tc>
                <a:tc>
                  <a:txBody>
                    <a:bodyPr/>
                    <a:lstStyle/>
                    <a:p>
                      <a:pPr algn="ctr" rtl="0" fontAlgn="ctr"/>
                      <a:r>
                        <a:rPr lang="en-US" sz="1400" b="0" u="none" strike="noStrike">
                          <a:solidFill>
                            <a:srgbClr val="000000"/>
                          </a:solidFill>
                        </a:rPr>
                        <a:t>Desktop: NVIDIA GeForce GTX 1050 Ti or similar</a:t>
                      </a:r>
                      <a:endParaRPr lang="en-US" sz="1400" b="0" i="0" u="none" strike="noStrike">
                        <a:solidFill>
                          <a:srgbClr val="000000"/>
                        </a:solidFill>
                        <a:latin typeface="Arial"/>
                      </a:endParaRPr>
                    </a:p>
                  </a:txBody>
                  <a:tcPr marL="9525" marR="9525" marT="9525" marB="0" anchor="ctr"/>
                </a:tc>
                <a:extLst>
                  <a:ext uri="{0D108BD9-81ED-4DB2-BD59-A6C34878D82A}">
                    <a16:rowId xmlns:a16="http://schemas.microsoft.com/office/drawing/2014/main" val="10008"/>
                  </a:ext>
                </a:extLst>
              </a:tr>
              <a:tr h="749790">
                <a:tc>
                  <a:txBody>
                    <a:bodyPr/>
                    <a:lstStyle/>
                    <a:p>
                      <a:pPr algn="ctr" rtl="0" fontAlgn="ctr"/>
                      <a:r>
                        <a:rPr lang="en-US" sz="1400" b="1" u="none" strike="noStrike" dirty="0">
                          <a:solidFill>
                            <a:srgbClr val="FFFFFF"/>
                          </a:solidFill>
                        </a:rPr>
                        <a:t>Video card driver </a:t>
                      </a:r>
                      <a:endParaRPr lang="en-US" sz="1400" b="1" i="0" u="none" strike="noStrike" dirty="0">
                        <a:solidFill>
                          <a:srgbClr val="FFFFFF"/>
                        </a:solidFill>
                        <a:latin typeface="Arial"/>
                      </a:endParaRPr>
                    </a:p>
                  </a:txBody>
                  <a:tcPr marL="9525" marR="9525" marT="9525" marB="0" anchor="ctr"/>
                </a:tc>
                <a:tc>
                  <a:txBody>
                    <a:bodyPr/>
                    <a:lstStyle/>
                    <a:p>
                      <a:pPr algn="ctr" rtl="0" fontAlgn="ctr"/>
                      <a:r>
                        <a:rPr lang="en-US" sz="1400" b="0" u="none" strike="noStrike" dirty="0">
                          <a:solidFill>
                            <a:srgbClr val="000000"/>
                          </a:solidFill>
                        </a:rPr>
                        <a:t>Support OpenGL 4.3 and </a:t>
                      </a:r>
                      <a:r>
                        <a:rPr lang="en-US" sz="1400" b="0" u="none" strike="noStrike" dirty="0" err="1">
                          <a:solidFill>
                            <a:srgbClr val="000000"/>
                          </a:solidFill>
                        </a:rPr>
                        <a:t>OpenCL</a:t>
                      </a:r>
                      <a:r>
                        <a:rPr lang="en-US" sz="1400" b="0" u="none" strike="noStrike" dirty="0">
                          <a:solidFill>
                            <a:srgbClr val="000000"/>
                          </a:solidFill>
                        </a:rPr>
                        <a:t> 1.1</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296853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786C88-EA11-4190-A264-C7C56F9177F3}"/>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1F930BE7-6E9B-4F8B-B2C8-4F811F21F5FE}"/>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00F67148-F247-425D-A98E-CBD75858DF9C}"/>
              </a:ext>
            </a:extLst>
          </p:cNvPr>
          <p:cNvSpPr>
            <a:spLocks noGrp="1"/>
          </p:cNvSpPr>
          <p:nvPr>
            <p:ph type="sldNum" sz="quarter" idx="4"/>
          </p:nvPr>
        </p:nvSpPr>
        <p:spPr/>
        <p:txBody>
          <a:bodyPr/>
          <a:lstStyle/>
          <a:p>
            <a:fld id="{401CF334-2D5C-4859-84A6-CA7E6E43FAEB}" type="slidenum">
              <a:rPr lang="en-US" smtClean="0"/>
              <a:pPr/>
              <a:t>15</a:t>
            </a:fld>
            <a:endParaRPr lang="en-US"/>
          </a:p>
        </p:txBody>
      </p:sp>
      <p:sp>
        <p:nvSpPr>
          <p:cNvPr id="5" name="Title 4">
            <a:extLst>
              <a:ext uri="{FF2B5EF4-FFF2-40B4-BE49-F238E27FC236}">
                <a16:creationId xmlns:a16="http://schemas.microsoft.com/office/drawing/2014/main" id="{3C766AAF-0C8F-4EFE-8A9D-19D982FCCADC}"/>
              </a:ext>
            </a:extLst>
          </p:cNvPr>
          <p:cNvSpPr>
            <a:spLocks noGrp="1"/>
          </p:cNvSpPr>
          <p:nvPr>
            <p:ph type="title"/>
          </p:nvPr>
        </p:nvSpPr>
        <p:spPr/>
        <p:txBody>
          <a:bodyPr/>
          <a:lstStyle/>
          <a:p>
            <a:r>
              <a:rPr lang="en-US" sz="3200" dirty="0"/>
              <a:t>Anti-fogging for CS 3600 and CS 3700</a:t>
            </a:r>
            <a:br>
              <a:rPr lang="en-US" sz="3200" dirty="0"/>
            </a:br>
            <a:endParaRPr lang="en-DE" dirty="0"/>
          </a:p>
        </p:txBody>
      </p:sp>
      <p:sp>
        <p:nvSpPr>
          <p:cNvPr id="6" name="Text Placeholder 5">
            <a:extLst>
              <a:ext uri="{FF2B5EF4-FFF2-40B4-BE49-F238E27FC236}">
                <a16:creationId xmlns:a16="http://schemas.microsoft.com/office/drawing/2014/main" id="{DDCA1F59-5BB3-4C37-B1B1-0E81ACA2C78F}"/>
              </a:ext>
            </a:extLst>
          </p:cNvPr>
          <p:cNvSpPr>
            <a:spLocks noGrp="1"/>
          </p:cNvSpPr>
          <p:nvPr>
            <p:ph type="body" idx="1"/>
          </p:nvPr>
        </p:nvSpPr>
        <p:spPr/>
        <p:txBody>
          <a:bodyPr/>
          <a:lstStyle/>
          <a:p>
            <a:endParaRPr lang="en-DE" dirty="0"/>
          </a:p>
        </p:txBody>
      </p:sp>
      <p:pic>
        <p:nvPicPr>
          <p:cNvPr id="7" name="Picture 2">
            <a:extLst>
              <a:ext uri="{FF2B5EF4-FFF2-40B4-BE49-F238E27FC236}">
                <a16:creationId xmlns:a16="http://schemas.microsoft.com/office/drawing/2014/main" id="{6DE4DC18-6D89-4ADC-BFBA-CEF508420A54}"/>
              </a:ext>
            </a:extLst>
          </p:cNvPr>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431" y="1886067"/>
            <a:ext cx="3489325"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a:extLst>
              <a:ext uri="{FF2B5EF4-FFF2-40B4-BE49-F238E27FC236}">
                <a16:creationId xmlns:a16="http://schemas.microsoft.com/office/drawing/2014/main" id="{32615CBF-7601-4177-A385-BF224C92FB03}"/>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2502" y="3818526"/>
            <a:ext cx="3833812"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8">
            <a:extLst>
              <a:ext uri="{FF2B5EF4-FFF2-40B4-BE49-F238E27FC236}">
                <a16:creationId xmlns:a16="http://schemas.microsoft.com/office/drawing/2014/main" id="{BBB0874D-BA1E-4FED-9D56-C82192078D99}"/>
              </a:ext>
            </a:extLst>
          </p:cNvPr>
          <p:cNvGrpSpPr>
            <a:grpSpLocks/>
          </p:cNvGrpSpPr>
          <p:nvPr>
            <p:custDataLst>
              <p:tags r:id="rId1"/>
            </p:custDataLst>
          </p:nvPr>
        </p:nvGrpSpPr>
        <p:grpSpPr bwMode="auto">
          <a:xfrm>
            <a:off x="5473877" y="1370814"/>
            <a:ext cx="4376738" cy="2698750"/>
            <a:chOff x="3685032" y="929640"/>
            <a:chExt cx="4881563" cy="3010262"/>
          </a:xfrm>
        </p:grpSpPr>
        <p:pic>
          <p:nvPicPr>
            <p:cNvPr id="10" name="Picture 3">
              <a:extLst>
                <a:ext uri="{FF2B5EF4-FFF2-40B4-BE49-F238E27FC236}">
                  <a16:creationId xmlns:a16="http://schemas.microsoft.com/office/drawing/2014/main" id="{1FEDBF36-309F-4308-9084-7C93AF59ADB1}"/>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94632" y="1234440"/>
              <a:ext cx="4271963" cy="253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Straight Arrow Connector 10">
              <a:extLst>
                <a:ext uri="{FF2B5EF4-FFF2-40B4-BE49-F238E27FC236}">
                  <a16:creationId xmlns:a16="http://schemas.microsoft.com/office/drawing/2014/main" id="{754E46DC-DA5A-496D-9121-4E73DC1DCB37}"/>
                </a:ext>
              </a:extLst>
            </p:cNvPr>
            <p:cNvCxnSpPr/>
            <p:nvPr/>
          </p:nvCxnSpPr>
          <p:spPr>
            <a:xfrm flipH="1" flipV="1">
              <a:off x="6579974" y="2758817"/>
              <a:ext cx="839268" cy="76141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9">
              <a:extLst>
                <a:ext uri="{FF2B5EF4-FFF2-40B4-BE49-F238E27FC236}">
                  <a16:creationId xmlns:a16="http://schemas.microsoft.com/office/drawing/2014/main" id="{55F28989-6F8A-481B-A553-1793F978CACB}"/>
                </a:ext>
              </a:extLst>
            </p:cNvPr>
            <p:cNvSpPr txBox="1">
              <a:spLocks noChangeArrowheads="1"/>
            </p:cNvSpPr>
            <p:nvPr>
              <p:custDataLst>
                <p:tags r:id="rId3"/>
              </p:custDataLst>
            </p:nvPr>
          </p:nvSpPr>
          <p:spPr bwMode="auto">
            <a:xfrm>
              <a:off x="6961632" y="3520440"/>
              <a:ext cx="1447800" cy="3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1400">
                  <a:latin typeface="Calibri" pitchFamily="34" charset="0"/>
                </a:rPr>
                <a:t>Tip Mount</a:t>
              </a:r>
            </a:p>
          </p:txBody>
        </p:sp>
        <p:cxnSp>
          <p:nvCxnSpPr>
            <p:cNvPr id="13" name="Straight Arrow Connector 12">
              <a:extLst>
                <a:ext uri="{FF2B5EF4-FFF2-40B4-BE49-F238E27FC236}">
                  <a16:creationId xmlns:a16="http://schemas.microsoft.com/office/drawing/2014/main" id="{F12FBD78-A965-4480-91C3-C5C5CAF5A5B1}"/>
                </a:ext>
              </a:extLst>
            </p:cNvPr>
            <p:cNvCxnSpPr>
              <a:stCxn id="14" idx="2"/>
            </p:cNvCxnSpPr>
            <p:nvPr/>
          </p:nvCxnSpPr>
          <p:spPr>
            <a:xfrm>
              <a:off x="6466656" y="1273164"/>
              <a:ext cx="265591" cy="102880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739E76B-DD9B-445D-A3CB-EBC98E99DC1C}"/>
                </a:ext>
              </a:extLst>
            </p:cNvPr>
            <p:cNvSpPr txBox="1">
              <a:spLocks noChangeArrowheads="1"/>
            </p:cNvSpPr>
            <p:nvPr>
              <p:custDataLst>
                <p:tags r:id="rId4"/>
              </p:custDataLst>
            </p:nvPr>
          </p:nvSpPr>
          <p:spPr bwMode="auto">
            <a:xfrm>
              <a:off x="5894832" y="929640"/>
              <a:ext cx="1143000" cy="3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1400">
                  <a:latin typeface="Calibri" pitchFamily="34" charset="0"/>
                </a:rPr>
                <a:t>Heater</a:t>
              </a:r>
            </a:p>
          </p:txBody>
        </p:sp>
        <p:cxnSp>
          <p:nvCxnSpPr>
            <p:cNvPr id="15" name="Straight Arrow Connector 14">
              <a:extLst>
                <a:ext uri="{FF2B5EF4-FFF2-40B4-BE49-F238E27FC236}">
                  <a16:creationId xmlns:a16="http://schemas.microsoft.com/office/drawing/2014/main" id="{E6D5FE39-5A58-4041-811D-D5B66FE7CA58}"/>
                </a:ext>
              </a:extLst>
            </p:cNvPr>
            <p:cNvCxnSpPr/>
            <p:nvPr/>
          </p:nvCxnSpPr>
          <p:spPr>
            <a:xfrm flipV="1">
              <a:off x="5514069" y="2758817"/>
              <a:ext cx="532952" cy="8375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TextBox 16">
              <a:extLst>
                <a:ext uri="{FF2B5EF4-FFF2-40B4-BE49-F238E27FC236}">
                  <a16:creationId xmlns:a16="http://schemas.microsoft.com/office/drawing/2014/main" id="{5800C7FE-65C7-43FA-A908-110E8291577A}"/>
                </a:ext>
              </a:extLst>
            </p:cNvPr>
            <p:cNvSpPr txBox="1">
              <a:spLocks noChangeArrowheads="1"/>
            </p:cNvSpPr>
            <p:nvPr>
              <p:custDataLst>
                <p:tags r:id="rId5"/>
              </p:custDataLst>
            </p:nvPr>
          </p:nvSpPr>
          <p:spPr bwMode="auto">
            <a:xfrm>
              <a:off x="4294632" y="3596640"/>
              <a:ext cx="1981200" cy="3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1400" dirty="0">
                  <a:latin typeface="Calibri" pitchFamily="34" charset="0"/>
                </a:rPr>
                <a:t>Protective Window</a:t>
              </a:r>
            </a:p>
          </p:txBody>
        </p:sp>
        <p:cxnSp>
          <p:nvCxnSpPr>
            <p:cNvPr id="17" name="Straight Arrow Connector 16">
              <a:extLst>
                <a:ext uri="{FF2B5EF4-FFF2-40B4-BE49-F238E27FC236}">
                  <a16:creationId xmlns:a16="http://schemas.microsoft.com/office/drawing/2014/main" id="{970328B9-7E23-4AC2-8A56-962614806F11}"/>
                </a:ext>
              </a:extLst>
            </p:cNvPr>
            <p:cNvCxnSpPr/>
            <p:nvPr/>
          </p:nvCxnSpPr>
          <p:spPr>
            <a:xfrm>
              <a:off x="4674802" y="1310350"/>
              <a:ext cx="915403" cy="12961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TextBox 19">
              <a:extLst>
                <a:ext uri="{FF2B5EF4-FFF2-40B4-BE49-F238E27FC236}">
                  <a16:creationId xmlns:a16="http://schemas.microsoft.com/office/drawing/2014/main" id="{8480CB55-A6AC-49E6-BD17-73FF9DBE3E90}"/>
                </a:ext>
              </a:extLst>
            </p:cNvPr>
            <p:cNvSpPr txBox="1">
              <a:spLocks noChangeArrowheads="1"/>
            </p:cNvSpPr>
            <p:nvPr>
              <p:custDataLst>
                <p:tags r:id="rId6"/>
              </p:custDataLst>
            </p:nvPr>
          </p:nvSpPr>
          <p:spPr bwMode="auto">
            <a:xfrm>
              <a:off x="3685032" y="929640"/>
              <a:ext cx="1981200" cy="34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r>
                <a:rPr lang="en-US" altLang="en-US" sz="1400" dirty="0">
                  <a:latin typeface="Calibri" pitchFamily="34" charset="0"/>
                </a:rPr>
                <a:t>Aluminum Plate</a:t>
              </a:r>
            </a:p>
          </p:txBody>
        </p:sp>
      </p:grpSp>
      <p:sp>
        <p:nvSpPr>
          <p:cNvPr id="19" name="TextBox 18">
            <a:extLst>
              <a:ext uri="{FF2B5EF4-FFF2-40B4-BE49-F238E27FC236}">
                <a16:creationId xmlns:a16="http://schemas.microsoft.com/office/drawing/2014/main" id="{5A0291A7-B6BD-4532-A174-F6D219F5F3CA}"/>
              </a:ext>
            </a:extLst>
          </p:cNvPr>
          <p:cNvSpPr txBox="1">
            <a:spLocks noChangeArrowheads="1"/>
          </p:cNvSpPr>
          <p:nvPr>
            <p:custDataLst>
              <p:tags r:id="rId2"/>
            </p:custDataLst>
          </p:nvPr>
        </p:nvSpPr>
        <p:spPr bwMode="auto">
          <a:xfrm>
            <a:off x="6005125" y="4500795"/>
            <a:ext cx="386080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r>
              <a:rPr lang="en-US" altLang="en-US" sz="1600" dirty="0"/>
              <a:t>To enable the anti-fog feature, place the tip on the scanner and allow the scanner to warm up for </a:t>
            </a:r>
            <a:r>
              <a:rPr lang="en-US" altLang="en-US" sz="1600" b="1" dirty="0">
                <a:solidFill>
                  <a:srgbClr val="FF0000"/>
                </a:solidFill>
              </a:rPr>
              <a:t>3 minutes</a:t>
            </a:r>
            <a:r>
              <a:rPr lang="en-US" altLang="en-US" sz="1600" dirty="0">
                <a:solidFill>
                  <a:srgbClr val="FF0000"/>
                </a:solidFill>
              </a:rPr>
              <a:t> </a:t>
            </a:r>
            <a:r>
              <a:rPr lang="en-US" altLang="en-US" sz="1600" dirty="0"/>
              <a:t>before starting the acquisition.</a:t>
            </a:r>
          </a:p>
        </p:txBody>
      </p:sp>
    </p:spTree>
    <p:extLst>
      <p:ext uri="{BB962C8B-B14F-4D97-AF65-F5344CB8AC3E}">
        <p14:creationId xmlns:p14="http://schemas.microsoft.com/office/powerpoint/2010/main" val="244084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fontScale="47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CS 3800 Technical Description</a:t>
            </a:r>
          </a:p>
        </p:txBody>
      </p:sp>
      <p:pic>
        <p:nvPicPr>
          <p:cNvPr id="5" name="Picture 4">
            <a:extLst>
              <a:ext uri="{FF2B5EF4-FFF2-40B4-BE49-F238E27FC236}">
                <a16:creationId xmlns:a16="http://schemas.microsoft.com/office/drawing/2014/main" id="{9307C365-B55E-43AD-8823-B320935C5B59}"/>
              </a:ext>
            </a:extLst>
          </p:cNvPr>
          <p:cNvPicPr>
            <a:picLocks noChangeAspect="1"/>
          </p:cNvPicPr>
          <p:nvPr/>
        </p:nvPicPr>
        <p:blipFill>
          <a:blip r:embed="rId2"/>
          <a:stretch>
            <a:fillRect/>
          </a:stretch>
        </p:blipFill>
        <p:spPr>
          <a:xfrm>
            <a:off x="8093249" y="3285241"/>
            <a:ext cx="3565351" cy="3172959"/>
          </a:xfrm>
          <a:prstGeom prst="rect">
            <a:avLst/>
          </a:prstGeom>
        </p:spPr>
      </p:pic>
    </p:spTree>
    <p:extLst>
      <p:ext uri="{BB962C8B-B14F-4D97-AF65-F5344CB8AC3E}">
        <p14:creationId xmlns:p14="http://schemas.microsoft.com/office/powerpoint/2010/main" val="2839366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9A198-6A6B-40BB-82D5-7BA3A02E7A2F}"/>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B6D567AD-713D-4C3D-ADD0-C2ADB0C4F167}"/>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9CF816F1-3747-4834-8A52-CA689B6C5FDE}"/>
              </a:ext>
            </a:extLst>
          </p:cNvPr>
          <p:cNvSpPr>
            <a:spLocks noGrp="1"/>
          </p:cNvSpPr>
          <p:nvPr>
            <p:ph type="sldNum" sz="quarter" idx="4"/>
          </p:nvPr>
        </p:nvSpPr>
        <p:spPr/>
        <p:txBody>
          <a:bodyPr/>
          <a:lstStyle/>
          <a:p>
            <a:fld id="{401CF334-2D5C-4859-84A6-CA7E6E43FAEB}" type="slidenum">
              <a:rPr lang="en-US" smtClean="0"/>
              <a:pPr/>
              <a:t>17</a:t>
            </a:fld>
            <a:endParaRPr lang="en-US"/>
          </a:p>
        </p:txBody>
      </p:sp>
      <p:sp>
        <p:nvSpPr>
          <p:cNvPr id="5" name="Title 4">
            <a:extLst>
              <a:ext uri="{FF2B5EF4-FFF2-40B4-BE49-F238E27FC236}">
                <a16:creationId xmlns:a16="http://schemas.microsoft.com/office/drawing/2014/main" id="{3EBC8B0C-2083-468B-858F-F572805D65BB}"/>
              </a:ext>
            </a:extLst>
          </p:cNvPr>
          <p:cNvSpPr>
            <a:spLocks noGrp="1"/>
          </p:cNvSpPr>
          <p:nvPr>
            <p:ph type="title"/>
          </p:nvPr>
        </p:nvSpPr>
        <p:spPr/>
        <p:txBody>
          <a:bodyPr/>
          <a:lstStyle/>
          <a:p>
            <a:r>
              <a:rPr lang="en-US" sz="3200" dirty="0"/>
              <a:t>Computer System Requirements</a:t>
            </a:r>
            <a:br>
              <a:rPr lang="en-US" sz="3200" dirty="0"/>
            </a:br>
            <a:endParaRPr lang="en-DE" dirty="0"/>
          </a:p>
        </p:txBody>
      </p:sp>
      <p:sp>
        <p:nvSpPr>
          <p:cNvPr id="6" name="Text Placeholder 5">
            <a:extLst>
              <a:ext uri="{FF2B5EF4-FFF2-40B4-BE49-F238E27FC236}">
                <a16:creationId xmlns:a16="http://schemas.microsoft.com/office/drawing/2014/main" id="{84A3C23F-0A96-440A-8220-8AD2ECD9B34D}"/>
              </a:ext>
            </a:extLst>
          </p:cNvPr>
          <p:cNvSpPr>
            <a:spLocks noGrp="1"/>
          </p:cNvSpPr>
          <p:nvPr>
            <p:ph type="body" idx="1"/>
          </p:nvPr>
        </p:nvSpPr>
        <p:spPr/>
        <p:txBody>
          <a:bodyPr/>
          <a:lstStyle/>
          <a:p>
            <a:endParaRPr lang="en-DE" dirty="0"/>
          </a:p>
        </p:txBody>
      </p:sp>
      <p:graphicFrame>
        <p:nvGraphicFramePr>
          <p:cNvPr id="8" name="Table 7">
            <a:extLst>
              <a:ext uri="{FF2B5EF4-FFF2-40B4-BE49-F238E27FC236}">
                <a16:creationId xmlns:a16="http://schemas.microsoft.com/office/drawing/2014/main" id="{3978B94C-7D59-4882-855B-C1AC55FCC463}"/>
              </a:ext>
            </a:extLst>
          </p:cNvPr>
          <p:cNvGraphicFramePr>
            <a:graphicFrameLocks noGrp="1"/>
          </p:cNvGraphicFramePr>
          <p:nvPr>
            <p:extLst>
              <p:ext uri="{D42A27DB-BD31-4B8C-83A1-F6EECF244321}">
                <p14:modId xmlns:p14="http://schemas.microsoft.com/office/powerpoint/2010/main" val="1632901651"/>
              </p:ext>
            </p:extLst>
          </p:nvPr>
        </p:nvGraphicFramePr>
        <p:xfrm>
          <a:off x="685800" y="1295400"/>
          <a:ext cx="10466110" cy="4667150"/>
        </p:xfrm>
        <a:graphic>
          <a:graphicData uri="http://schemas.openxmlformats.org/drawingml/2006/table">
            <a:tbl>
              <a:tblPr>
                <a:tableStyleId>{284E427A-3D55-4303-BF80-6455036E1DE7}</a:tableStyleId>
              </a:tblPr>
              <a:tblGrid>
                <a:gridCol w="5233055">
                  <a:extLst>
                    <a:ext uri="{9D8B030D-6E8A-4147-A177-3AD203B41FA5}">
                      <a16:colId xmlns:a16="http://schemas.microsoft.com/office/drawing/2014/main" val="20000"/>
                    </a:ext>
                  </a:extLst>
                </a:gridCol>
                <a:gridCol w="5233055">
                  <a:extLst>
                    <a:ext uri="{9D8B030D-6E8A-4147-A177-3AD203B41FA5}">
                      <a16:colId xmlns:a16="http://schemas.microsoft.com/office/drawing/2014/main" val="20001"/>
                    </a:ext>
                  </a:extLst>
                </a:gridCol>
              </a:tblGrid>
              <a:tr h="420278">
                <a:tc>
                  <a:txBody>
                    <a:bodyPr/>
                    <a:lstStyle/>
                    <a:p>
                      <a:pPr algn="ctr" fontAlgn="ctr"/>
                      <a:r>
                        <a:rPr lang="en-US" sz="1400" b="1" u="none" strike="noStrike" dirty="0">
                          <a:solidFill>
                            <a:srgbClr val="FFFFFF"/>
                          </a:solidFill>
                        </a:rPr>
                        <a:t> </a:t>
                      </a:r>
                      <a:endParaRPr lang="en-US" sz="1400" b="1" i="0" u="none" strike="noStrike" dirty="0">
                        <a:solidFill>
                          <a:srgbClr val="FFFFFF"/>
                        </a:solidFill>
                        <a:latin typeface="Arial"/>
                      </a:endParaRPr>
                    </a:p>
                  </a:txBody>
                  <a:tcPr marL="9525" marR="9525" marT="9525" marB="0" anchor="ctr"/>
                </a:tc>
                <a:tc>
                  <a:txBody>
                    <a:bodyPr/>
                    <a:lstStyle/>
                    <a:p>
                      <a:pPr algn="ctr" rtl="0" fontAlgn="ctr"/>
                      <a:r>
                        <a:rPr lang="en-US" sz="1400" b="1" u="none" strike="noStrike">
                          <a:solidFill>
                            <a:srgbClr val="FFFFFF"/>
                          </a:solidFill>
                        </a:rPr>
                        <a:t>Recommended </a:t>
                      </a:r>
                      <a:endParaRPr lang="en-US" sz="1400" b="1" i="0" u="none" strike="noStrike">
                        <a:solidFill>
                          <a:srgbClr val="FFFFFF"/>
                        </a:solidFill>
                        <a:latin typeface="Arial"/>
                      </a:endParaRPr>
                    </a:p>
                  </a:txBody>
                  <a:tcPr marL="9525" marR="9525" marT="9525" marB="0" anchor="ctr"/>
                </a:tc>
                <a:extLst>
                  <a:ext uri="{0D108BD9-81ED-4DB2-BD59-A6C34878D82A}">
                    <a16:rowId xmlns:a16="http://schemas.microsoft.com/office/drawing/2014/main" val="10000"/>
                  </a:ext>
                </a:extLst>
              </a:tr>
              <a:tr h="317219">
                <a:tc rowSpan="2">
                  <a:txBody>
                    <a:bodyPr/>
                    <a:lstStyle/>
                    <a:p>
                      <a:pPr algn="ctr" rtl="0" fontAlgn="ctr"/>
                      <a:r>
                        <a:rPr lang="en-US" sz="1400" b="1" u="none" strike="noStrike" dirty="0">
                          <a:solidFill>
                            <a:srgbClr val="FFFFFF"/>
                          </a:solidFill>
                        </a:rPr>
                        <a:t>CPU </a:t>
                      </a:r>
                      <a:endParaRPr lang="en-US" sz="1400" b="1" i="0" u="none" strike="noStrike" dirty="0">
                        <a:solidFill>
                          <a:srgbClr val="FFFFFF"/>
                        </a:solidFill>
                        <a:latin typeface="Arial"/>
                      </a:endParaRPr>
                    </a:p>
                  </a:txBody>
                  <a:tcPr marL="9525" marR="9525" marT="9525" marB="0" anchor="ctr"/>
                </a:tc>
                <a:tc>
                  <a:txBody>
                    <a:bodyPr/>
                    <a:lstStyle/>
                    <a:p>
                      <a:pPr algn="ctr" rtl="0" fontAlgn="ctr"/>
                      <a:r>
                        <a:rPr lang="en-US" sz="1400" b="0" u="none" strike="noStrike" dirty="0">
                          <a:solidFill>
                            <a:srgbClr val="000000"/>
                          </a:solidFill>
                        </a:rPr>
                        <a:t>Laptop: Intel Core i7, 9</a:t>
                      </a:r>
                      <a:r>
                        <a:rPr lang="en-US" sz="1400" b="0" u="none" strike="noStrike" baseline="30000" dirty="0">
                          <a:solidFill>
                            <a:srgbClr val="000000"/>
                          </a:solidFill>
                        </a:rPr>
                        <a:t>th</a:t>
                      </a:r>
                      <a:r>
                        <a:rPr lang="en-US" sz="1400" b="0" u="none" strike="noStrike" dirty="0">
                          <a:solidFill>
                            <a:srgbClr val="000000"/>
                          </a:solidFill>
                        </a:rPr>
                        <a:t> generation</a:t>
                      </a:r>
                    </a:p>
                  </a:txBody>
                  <a:tcPr marL="9525" marR="9525" marT="9525" marB="0" anchor="ctr"/>
                </a:tc>
                <a:extLst>
                  <a:ext uri="{0D108BD9-81ED-4DB2-BD59-A6C34878D82A}">
                    <a16:rowId xmlns:a16="http://schemas.microsoft.com/office/drawing/2014/main" val="10001"/>
                  </a:ext>
                </a:extLst>
              </a:tr>
              <a:tr h="302800">
                <a:tc vMerge="1">
                  <a:txBody>
                    <a:bodyPr/>
                    <a:lstStyle/>
                    <a:p>
                      <a:endParaRPr lang="en-US"/>
                    </a:p>
                  </a:txBody>
                  <a:tcPr/>
                </a:tc>
                <a:tc>
                  <a:txBody>
                    <a:bodyPr/>
                    <a:lstStyle/>
                    <a:p>
                      <a:pPr algn="ctr" rtl="0" fontAlgn="ctr"/>
                      <a:r>
                        <a:rPr lang="en-US" sz="1400" b="0" u="none" strike="noStrike" dirty="0">
                          <a:solidFill>
                            <a:srgbClr val="000000"/>
                          </a:solidFill>
                        </a:rPr>
                        <a:t>Desktop: Intel Core i7</a:t>
                      </a:r>
                      <a:r>
                        <a:rPr lang="en-US" sz="1400" b="0" u="none" strike="noStrike">
                          <a:solidFill>
                            <a:srgbClr val="000000"/>
                          </a:solidFill>
                        </a:rPr>
                        <a:t>, 9</a:t>
                      </a:r>
                      <a:r>
                        <a:rPr lang="en-US" sz="1400" b="0" u="none" strike="noStrike" baseline="30000">
                          <a:solidFill>
                            <a:srgbClr val="000000"/>
                          </a:solidFill>
                        </a:rPr>
                        <a:t>th</a:t>
                      </a:r>
                      <a:r>
                        <a:rPr lang="en-US" sz="1400" b="0" u="none" strike="noStrike">
                          <a:solidFill>
                            <a:srgbClr val="000000"/>
                          </a:solidFill>
                        </a:rPr>
                        <a:t> generation</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2"/>
                  </a:ext>
                </a:extLst>
              </a:tr>
              <a:tr h="302800">
                <a:tc>
                  <a:txBody>
                    <a:bodyPr/>
                    <a:lstStyle/>
                    <a:p>
                      <a:pPr algn="ctr" rtl="0" fontAlgn="ctr"/>
                      <a:r>
                        <a:rPr lang="en-US" sz="1400" b="1" u="none" strike="noStrike">
                          <a:solidFill>
                            <a:srgbClr val="FFFFFF"/>
                          </a:solidFill>
                        </a:rPr>
                        <a:t>RAM </a:t>
                      </a:r>
                      <a:endParaRPr lang="en-US" sz="1400" b="1" i="0" u="none" strike="noStrike">
                        <a:solidFill>
                          <a:srgbClr val="FFFFFF"/>
                        </a:solidFill>
                        <a:latin typeface="Arial"/>
                      </a:endParaRPr>
                    </a:p>
                  </a:txBody>
                  <a:tcPr marL="9525" marR="9525" marT="9525" marB="0" anchor="ctr"/>
                </a:tc>
                <a:tc>
                  <a:txBody>
                    <a:bodyPr/>
                    <a:lstStyle/>
                    <a:p>
                      <a:pPr algn="ctr" rtl="0" fontAlgn="ctr"/>
                      <a:r>
                        <a:rPr lang="en-US" sz="1400" b="0" u="none" strike="noStrike">
                          <a:solidFill>
                            <a:srgbClr val="000000"/>
                          </a:solidFill>
                        </a:rPr>
                        <a:t>16 GB RAM </a:t>
                      </a:r>
                      <a:endParaRPr lang="en-US" sz="1400" b="0" i="0" u="none" strike="noStrike">
                        <a:solidFill>
                          <a:srgbClr val="000000"/>
                        </a:solidFill>
                        <a:latin typeface="Arial"/>
                      </a:endParaRPr>
                    </a:p>
                  </a:txBody>
                  <a:tcPr marL="9525" marR="9525" marT="9525" marB="0" anchor="ctr"/>
                </a:tc>
                <a:extLst>
                  <a:ext uri="{0D108BD9-81ED-4DB2-BD59-A6C34878D82A}">
                    <a16:rowId xmlns:a16="http://schemas.microsoft.com/office/drawing/2014/main" val="10003"/>
                  </a:ext>
                </a:extLst>
              </a:tr>
              <a:tr h="302800">
                <a:tc>
                  <a:txBody>
                    <a:bodyPr/>
                    <a:lstStyle/>
                    <a:p>
                      <a:pPr algn="ctr" rtl="0" fontAlgn="ctr"/>
                      <a:r>
                        <a:rPr lang="en-US" sz="1400" b="1" u="none" strike="noStrike">
                          <a:solidFill>
                            <a:srgbClr val="FFFFFF"/>
                          </a:solidFill>
                        </a:rPr>
                        <a:t>Monitor </a:t>
                      </a:r>
                      <a:endParaRPr lang="en-US" sz="1400" b="1" i="0" u="none" strike="noStrike">
                        <a:solidFill>
                          <a:srgbClr val="FFFFFF"/>
                        </a:solidFill>
                        <a:latin typeface="Arial"/>
                      </a:endParaRPr>
                    </a:p>
                  </a:txBody>
                  <a:tcPr marL="9525" marR="9525" marT="9525" marB="0" anchor="ctr"/>
                </a:tc>
                <a:tc>
                  <a:txBody>
                    <a:bodyPr/>
                    <a:lstStyle/>
                    <a:p>
                      <a:pPr algn="ctr" rtl="0" fontAlgn="ctr"/>
                      <a:r>
                        <a:rPr lang="en-US" sz="1400" b="0" u="none" strike="noStrike">
                          <a:solidFill>
                            <a:srgbClr val="000000"/>
                          </a:solidFill>
                        </a:rPr>
                        <a:t>Standard CRT/LCD monitor with screen resolution of 1920 X 1080</a:t>
                      </a:r>
                      <a:endParaRPr lang="en-US" sz="1400" b="0" i="0" u="none" strike="noStrike">
                        <a:solidFill>
                          <a:srgbClr val="000000"/>
                        </a:solidFill>
                        <a:latin typeface="Arial"/>
                      </a:endParaRPr>
                    </a:p>
                  </a:txBody>
                  <a:tcPr marL="9525" marR="9525" marT="9525" marB="0" anchor="ctr"/>
                </a:tc>
                <a:extLst>
                  <a:ext uri="{0D108BD9-81ED-4DB2-BD59-A6C34878D82A}">
                    <a16:rowId xmlns:a16="http://schemas.microsoft.com/office/drawing/2014/main" val="10004"/>
                  </a:ext>
                </a:extLst>
              </a:tr>
              <a:tr h="599049">
                <a:tc>
                  <a:txBody>
                    <a:bodyPr/>
                    <a:lstStyle/>
                    <a:p>
                      <a:pPr algn="ctr" rtl="0" fontAlgn="ctr"/>
                      <a:r>
                        <a:rPr lang="en-US" sz="1400" b="1" u="none" strike="noStrike">
                          <a:solidFill>
                            <a:srgbClr val="FFFFFF"/>
                          </a:solidFill>
                        </a:rPr>
                        <a:t>Operating system </a:t>
                      </a:r>
                      <a:endParaRPr lang="en-US" sz="1400" b="1" i="0" u="none" strike="noStrike">
                        <a:solidFill>
                          <a:srgbClr val="FFFFFF"/>
                        </a:solidFill>
                        <a:latin typeface="Arial"/>
                      </a:endParaRPr>
                    </a:p>
                  </a:txBody>
                  <a:tcPr marL="9525" marR="9525" marT="9525" marB="0" anchor="ctr"/>
                </a:tc>
                <a:tc>
                  <a:txBody>
                    <a:bodyPr/>
                    <a:lstStyle/>
                    <a:p>
                      <a:pPr algn="ctr" rtl="0" fontAlgn="ctr"/>
                      <a:r>
                        <a:rPr lang="en-US" sz="1400" b="0" u="none" strike="noStrike" dirty="0">
                          <a:solidFill>
                            <a:srgbClr val="000000"/>
                          </a:solidFill>
                        </a:rPr>
                        <a:t>Windows 10/11 Professional, version 1809 or higher</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5"/>
                  </a:ext>
                </a:extLst>
              </a:tr>
              <a:tr h="933369">
                <a:tc>
                  <a:txBody>
                    <a:bodyPr/>
                    <a:lstStyle/>
                    <a:p>
                      <a:pPr algn="ctr" rtl="0" fontAlgn="ctr"/>
                      <a:r>
                        <a:rPr lang="en-US" sz="1400" b="1" u="none" strike="noStrike" dirty="0">
                          <a:solidFill>
                            <a:srgbClr val="FFFFFF"/>
                          </a:solidFill>
                        </a:rPr>
                        <a:t>USB / DVD-ROM </a:t>
                      </a:r>
                      <a:endParaRPr lang="en-US" sz="1400" b="1" i="0" u="none" strike="noStrike" dirty="0">
                        <a:solidFill>
                          <a:srgbClr val="FFFFFF"/>
                        </a:solidFill>
                        <a:latin typeface="Arial"/>
                      </a:endParaRPr>
                    </a:p>
                  </a:txBody>
                  <a:tcPr marL="9525" marR="9525" marT="9525" marB="0" anchor="ctr"/>
                </a:tc>
                <a:tc>
                  <a:txBody>
                    <a:bodyPr/>
                    <a:lstStyle/>
                    <a:p>
                      <a:pPr algn="ctr" rtl="0" fontAlgn="ctr"/>
                      <a:r>
                        <a:rPr lang="en-US" sz="1400" b="0" u="none" strike="noStrike" dirty="0">
                          <a:solidFill>
                            <a:srgbClr val="000000"/>
                          </a:solidFill>
                        </a:rPr>
                        <a:t>USB 3.0 for </a:t>
                      </a:r>
                      <a:r>
                        <a:rPr lang="en-US" sz="1400" b="0" u="none" strike="noStrike" dirty="0" err="1">
                          <a:solidFill>
                            <a:srgbClr val="000000"/>
                          </a:solidFill>
                        </a:rPr>
                        <a:t>WiFi</a:t>
                      </a:r>
                      <a:r>
                        <a:rPr lang="en-US" sz="1400" b="0" u="none" strike="noStrike" dirty="0">
                          <a:solidFill>
                            <a:srgbClr val="000000"/>
                          </a:solidFill>
                        </a:rPr>
                        <a:t> adapter</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6"/>
                  </a:ext>
                </a:extLst>
              </a:tr>
              <a:tr h="302800">
                <a:tc rowSpan="2">
                  <a:txBody>
                    <a:bodyPr/>
                    <a:lstStyle/>
                    <a:p>
                      <a:pPr algn="ctr" rtl="0" fontAlgn="ctr"/>
                      <a:r>
                        <a:rPr lang="en-US" sz="1400" b="1" u="none" strike="noStrike">
                          <a:solidFill>
                            <a:srgbClr val="FFFFFF"/>
                          </a:solidFill>
                        </a:rPr>
                        <a:t>Video card </a:t>
                      </a:r>
                      <a:endParaRPr lang="en-US" sz="1400" b="1" i="0" u="none" strike="noStrike">
                        <a:solidFill>
                          <a:srgbClr val="FFFFFF"/>
                        </a:solidFill>
                        <a:latin typeface="Arial"/>
                      </a:endParaRPr>
                    </a:p>
                  </a:txBody>
                  <a:tcPr marL="9525" marR="9525" marT="9525" marB="0" anchor="ctr"/>
                </a:tc>
                <a:tc>
                  <a:txBody>
                    <a:bodyPr/>
                    <a:lstStyle/>
                    <a:p>
                      <a:pPr algn="ctr" rtl="0" fontAlgn="ctr"/>
                      <a:r>
                        <a:rPr lang="en-US" sz="1400" b="0" u="none" strike="noStrike" dirty="0">
                          <a:solidFill>
                            <a:srgbClr val="000000"/>
                          </a:solidFill>
                        </a:rPr>
                        <a:t>Laptop: NVIDIA GeForce RTX 2060, 6 GB memory</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7"/>
                  </a:ext>
                </a:extLst>
              </a:tr>
              <a:tr h="430906">
                <a:tc vMerge="1">
                  <a:txBody>
                    <a:bodyPr/>
                    <a:lstStyle/>
                    <a:p>
                      <a:endParaRPr lang="en-US"/>
                    </a:p>
                  </a:txBody>
                  <a:tcPr/>
                </a:tc>
                <a:tc>
                  <a:txBody>
                    <a:bodyPr/>
                    <a:lstStyle/>
                    <a:p>
                      <a:pPr algn="ctr" rtl="0" fontAlgn="ctr"/>
                      <a:r>
                        <a:rPr lang="en-US" sz="1400" b="0" u="none" strike="noStrike" dirty="0">
                          <a:solidFill>
                            <a:srgbClr val="000000"/>
                          </a:solidFill>
                        </a:rPr>
                        <a:t>Desktop: NVIDIA GeForce GTX</a:t>
                      </a:r>
                    </a:p>
                    <a:p>
                      <a:pPr algn="ctr" rtl="0" fontAlgn="ctr"/>
                      <a:r>
                        <a:rPr lang="en-US" sz="1400" b="0" u="none" strike="noStrike" dirty="0">
                          <a:solidFill>
                            <a:srgbClr val="000000"/>
                          </a:solidFill>
                        </a:rPr>
                        <a:t>1660Ti, 6 GB memory</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8"/>
                  </a:ext>
                </a:extLst>
              </a:tr>
              <a:tr h="749790">
                <a:tc>
                  <a:txBody>
                    <a:bodyPr/>
                    <a:lstStyle/>
                    <a:p>
                      <a:pPr algn="ctr" rtl="0" fontAlgn="ctr"/>
                      <a:r>
                        <a:rPr lang="en-US" sz="1400" b="1" u="none" strike="noStrike" dirty="0">
                          <a:solidFill>
                            <a:srgbClr val="FFFFFF"/>
                          </a:solidFill>
                        </a:rPr>
                        <a:t>Video card driver </a:t>
                      </a:r>
                      <a:endParaRPr lang="en-US" sz="1400" b="1" i="0" u="none" strike="noStrike" dirty="0">
                        <a:solidFill>
                          <a:srgbClr val="FFFFFF"/>
                        </a:solidFill>
                        <a:latin typeface="Arial"/>
                      </a:endParaRPr>
                    </a:p>
                  </a:txBody>
                  <a:tcPr marL="9525" marR="9525" marT="9525" marB="0" anchor="ctr"/>
                </a:tc>
                <a:tc>
                  <a:txBody>
                    <a:bodyPr/>
                    <a:lstStyle/>
                    <a:p>
                      <a:pPr algn="ctr" rtl="0" fontAlgn="ctr"/>
                      <a:r>
                        <a:rPr lang="en-US" sz="1400" b="0" u="none" strike="noStrike" dirty="0">
                          <a:solidFill>
                            <a:srgbClr val="000000"/>
                          </a:solidFill>
                        </a:rPr>
                        <a:t>Support OpenGL 4.3 and </a:t>
                      </a:r>
                      <a:r>
                        <a:rPr lang="en-US" sz="1400" b="0" u="none" strike="noStrike" dirty="0" err="1">
                          <a:solidFill>
                            <a:srgbClr val="000000"/>
                          </a:solidFill>
                        </a:rPr>
                        <a:t>OpenCL</a:t>
                      </a:r>
                      <a:r>
                        <a:rPr lang="en-US" sz="1400" b="0" u="none" strike="noStrike" dirty="0">
                          <a:solidFill>
                            <a:srgbClr val="000000"/>
                          </a:solidFill>
                        </a:rPr>
                        <a:t> 1.1</a:t>
                      </a:r>
                      <a:endParaRPr lang="en-US" sz="1400" b="0" i="0" u="none" strike="noStrike" dirty="0">
                        <a:solidFill>
                          <a:srgbClr val="000000"/>
                        </a:solidFill>
                        <a:latin typeface="Arial"/>
                      </a:endParaRPr>
                    </a:p>
                  </a:txBody>
                  <a:tcPr marL="9525" marR="9525" marT="9525"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107104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DE54DF-30F4-420F-BE3B-24E855A82548}"/>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0E96EA2D-AB25-41AF-B928-791E339E8517}"/>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AB412285-FE9F-4362-9FD9-071D1BFE3577}"/>
              </a:ext>
            </a:extLst>
          </p:cNvPr>
          <p:cNvSpPr>
            <a:spLocks noGrp="1"/>
          </p:cNvSpPr>
          <p:nvPr>
            <p:ph type="sldNum" sz="quarter" idx="4"/>
          </p:nvPr>
        </p:nvSpPr>
        <p:spPr/>
        <p:txBody>
          <a:bodyPr/>
          <a:lstStyle/>
          <a:p>
            <a:fld id="{401CF334-2D5C-4859-84A6-CA7E6E43FAEB}" type="slidenum">
              <a:rPr lang="en-US" smtClean="0"/>
              <a:pPr/>
              <a:t>18</a:t>
            </a:fld>
            <a:endParaRPr lang="en-US"/>
          </a:p>
        </p:txBody>
      </p:sp>
      <p:sp>
        <p:nvSpPr>
          <p:cNvPr id="6" name="Text Placeholder 5">
            <a:extLst>
              <a:ext uri="{FF2B5EF4-FFF2-40B4-BE49-F238E27FC236}">
                <a16:creationId xmlns:a16="http://schemas.microsoft.com/office/drawing/2014/main" id="{311FC125-C778-4A5C-81B4-470E7C448D6E}"/>
              </a:ext>
            </a:extLst>
          </p:cNvPr>
          <p:cNvSpPr>
            <a:spLocks noGrp="1"/>
          </p:cNvSpPr>
          <p:nvPr>
            <p:ph type="body" idx="1"/>
          </p:nvPr>
        </p:nvSpPr>
        <p:spPr/>
        <p:txBody>
          <a:bodyPr/>
          <a:lstStyle/>
          <a:p>
            <a:endParaRPr lang="en-DE" dirty="0"/>
          </a:p>
        </p:txBody>
      </p:sp>
      <p:sp>
        <p:nvSpPr>
          <p:cNvPr id="7" name="Title 4">
            <a:extLst>
              <a:ext uri="{FF2B5EF4-FFF2-40B4-BE49-F238E27FC236}">
                <a16:creationId xmlns:a16="http://schemas.microsoft.com/office/drawing/2014/main" id="{695B2D30-0512-47E1-9D51-F59D7CE78E9B}"/>
              </a:ext>
            </a:extLst>
          </p:cNvPr>
          <p:cNvSpPr>
            <a:spLocks noGrp="1"/>
          </p:cNvSpPr>
          <p:nvPr>
            <p:ph type="title"/>
          </p:nvPr>
        </p:nvSpPr>
        <p:spPr>
          <a:xfrm>
            <a:off x="371475" y="452438"/>
            <a:ext cx="9382125" cy="385762"/>
          </a:xfrm>
        </p:spPr>
        <p:txBody>
          <a:bodyPr/>
          <a:lstStyle/>
          <a:p>
            <a:r>
              <a:rPr lang="en-US" dirty="0"/>
              <a:t>Air Flow/ Anti Fog</a:t>
            </a:r>
            <a:endParaRPr lang="en-US" sz="3200" dirty="0"/>
          </a:p>
        </p:txBody>
      </p:sp>
      <p:sp>
        <p:nvSpPr>
          <p:cNvPr id="8" name="TextBox 7">
            <a:extLst>
              <a:ext uri="{FF2B5EF4-FFF2-40B4-BE49-F238E27FC236}">
                <a16:creationId xmlns:a16="http://schemas.microsoft.com/office/drawing/2014/main" id="{CA3A2A5E-1CC1-41DB-95DC-56308A2E43C4}"/>
              </a:ext>
            </a:extLst>
          </p:cNvPr>
          <p:cNvSpPr txBox="1"/>
          <p:nvPr/>
        </p:nvSpPr>
        <p:spPr>
          <a:xfrm>
            <a:off x="1335534" y="5041952"/>
            <a:ext cx="1602376" cy="646331"/>
          </a:xfrm>
          <a:prstGeom prst="rect">
            <a:avLst/>
          </a:prstGeom>
          <a:noFill/>
        </p:spPr>
        <p:txBody>
          <a:bodyPr wrap="square" rtlCol="0">
            <a:spAutoFit/>
          </a:bodyPr>
          <a:lstStyle/>
          <a:p>
            <a:r>
              <a:rPr lang="en-US"/>
              <a:t>Air Inlet</a:t>
            </a:r>
          </a:p>
          <a:p>
            <a:r>
              <a:rPr lang="en-US">
                <a:highlight>
                  <a:srgbClr val="FFFF00"/>
                </a:highlight>
              </a:rPr>
              <a:t>Do not Block!</a:t>
            </a:r>
          </a:p>
        </p:txBody>
      </p:sp>
      <p:grpSp>
        <p:nvGrpSpPr>
          <p:cNvPr id="9" name="Group 8">
            <a:extLst>
              <a:ext uri="{FF2B5EF4-FFF2-40B4-BE49-F238E27FC236}">
                <a16:creationId xmlns:a16="http://schemas.microsoft.com/office/drawing/2014/main" id="{4B443763-A8A2-4798-B2CC-505B1C25863B}"/>
              </a:ext>
            </a:extLst>
          </p:cNvPr>
          <p:cNvGrpSpPr/>
          <p:nvPr/>
        </p:nvGrpSpPr>
        <p:grpSpPr>
          <a:xfrm>
            <a:off x="9058146" y="3695700"/>
            <a:ext cx="1798320" cy="1995471"/>
            <a:chOff x="4659629" y="3876902"/>
            <a:chExt cx="1798320" cy="1995471"/>
          </a:xfrm>
        </p:grpSpPr>
        <p:pic>
          <p:nvPicPr>
            <p:cNvPr id="10" name="Picture 9">
              <a:extLst>
                <a:ext uri="{FF2B5EF4-FFF2-40B4-BE49-F238E27FC236}">
                  <a16:creationId xmlns:a16="http://schemas.microsoft.com/office/drawing/2014/main" id="{437824B5-5838-4A46-84AD-3A35FE2A3922}"/>
                </a:ext>
              </a:extLst>
            </p:cNvPr>
            <p:cNvPicPr>
              <a:picLocks noChangeAspect="1"/>
            </p:cNvPicPr>
            <p:nvPr/>
          </p:nvPicPr>
          <p:blipFill>
            <a:blip r:embed="rId2"/>
            <a:stretch>
              <a:fillRect/>
            </a:stretch>
          </p:blipFill>
          <p:spPr>
            <a:xfrm>
              <a:off x="4659629" y="3876902"/>
              <a:ext cx="1798320" cy="1532744"/>
            </a:xfrm>
            <a:prstGeom prst="rect">
              <a:avLst/>
            </a:prstGeom>
          </p:spPr>
        </p:pic>
        <p:sp>
          <p:nvSpPr>
            <p:cNvPr id="11" name="TextBox 10">
              <a:extLst>
                <a:ext uri="{FF2B5EF4-FFF2-40B4-BE49-F238E27FC236}">
                  <a16:creationId xmlns:a16="http://schemas.microsoft.com/office/drawing/2014/main" id="{597F8D72-C769-41E7-994E-815FBA27D4E3}"/>
                </a:ext>
              </a:extLst>
            </p:cNvPr>
            <p:cNvSpPr txBox="1"/>
            <p:nvPr/>
          </p:nvSpPr>
          <p:spPr>
            <a:xfrm>
              <a:off x="5024797" y="5503041"/>
              <a:ext cx="1240971" cy="369332"/>
            </a:xfrm>
            <a:prstGeom prst="rect">
              <a:avLst/>
            </a:prstGeom>
            <a:noFill/>
          </p:spPr>
          <p:txBody>
            <a:bodyPr wrap="square" rtlCol="0">
              <a:spAutoFit/>
            </a:bodyPr>
            <a:lstStyle/>
            <a:p>
              <a:r>
                <a:rPr lang="en-US"/>
                <a:t>Air Outlet</a:t>
              </a:r>
            </a:p>
          </p:txBody>
        </p:sp>
      </p:grpSp>
      <p:pic>
        <p:nvPicPr>
          <p:cNvPr id="12" name="Picture 11">
            <a:extLst>
              <a:ext uri="{FF2B5EF4-FFF2-40B4-BE49-F238E27FC236}">
                <a16:creationId xmlns:a16="http://schemas.microsoft.com/office/drawing/2014/main" id="{D5BBB2FC-1FBC-420D-991F-894B2C16B9B2}"/>
              </a:ext>
            </a:extLst>
          </p:cNvPr>
          <p:cNvPicPr>
            <a:picLocks noChangeAspect="1"/>
          </p:cNvPicPr>
          <p:nvPr/>
        </p:nvPicPr>
        <p:blipFill>
          <a:blip r:embed="rId3"/>
          <a:stretch>
            <a:fillRect/>
          </a:stretch>
        </p:blipFill>
        <p:spPr>
          <a:xfrm>
            <a:off x="2868468" y="1295400"/>
            <a:ext cx="6885132" cy="2332349"/>
          </a:xfrm>
          <a:prstGeom prst="rect">
            <a:avLst/>
          </a:prstGeom>
        </p:spPr>
      </p:pic>
      <p:pic>
        <p:nvPicPr>
          <p:cNvPr id="13" name="Picture 12" descr="A picture containing text, sign, outdoor, clipart&#10;&#10;Description automatically generated">
            <a:extLst>
              <a:ext uri="{FF2B5EF4-FFF2-40B4-BE49-F238E27FC236}">
                <a16:creationId xmlns:a16="http://schemas.microsoft.com/office/drawing/2014/main" id="{2ADF7482-BA58-41A6-BFC2-36480125EAE6}"/>
              </a:ext>
            </a:extLst>
          </p:cNvPr>
          <p:cNvPicPr>
            <a:picLocks noChangeAspect="1"/>
          </p:cNvPicPr>
          <p:nvPr/>
        </p:nvPicPr>
        <p:blipFill>
          <a:blip r:embed="rId4"/>
          <a:stretch>
            <a:fillRect/>
          </a:stretch>
        </p:blipFill>
        <p:spPr>
          <a:xfrm>
            <a:off x="839941" y="5098322"/>
            <a:ext cx="564426" cy="564426"/>
          </a:xfrm>
          <a:prstGeom prst="rect">
            <a:avLst/>
          </a:prstGeom>
        </p:spPr>
      </p:pic>
      <p:pic>
        <p:nvPicPr>
          <p:cNvPr id="14" name="Picture 13">
            <a:extLst>
              <a:ext uri="{FF2B5EF4-FFF2-40B4-BE49-F238E27FC236}">
                <a16:creationId xmlns:a16="http://schemas.microsoft.com/office/drawing/2014/main" id="{64D2589E-4F32-41EC-9895-1F50CF846DB5}"/>
              </a:ext>
            </a:extLst>
          </p:cNvPr>
          <p:cNvPicPr>
            <a:picLocks noChangeAspect="1"/>
          </p:cNvPicPr>
          <p:nvPr/>
        </p:nvPicPr>
        <p:blipFill>
          <a:blip r:embed="rId5"/>
          <a:stretch>
            <a:fillRect/>
          </a:stretch>
        </p:blipFill>
        <p:spPr>
          <a:xfrm>
            <a:off x="1092147" y="3405432"/>
            <a:ext cx="2041708" cy="1626139"/>
          </a:xfrm>
          <a:prstGeom prst="rect">
            <a:avLst/>
          </a:prstGeom>
        </p:spPr>
      </p:pic>
      <p:pic>
        <p:nvPicPr>
          <p:cNvPr id="20" name="Picture 19">
            <a:extLst>
              <a:ext uri="{FF2B5EF4-FFF2-40B4-BE49-F238E27FC236}">
                <a16:creationId xmlns:a16="http://schemas.microsoft.com/office/drawing/2014/main" id="{A61C750B-8B4B-43CC-969D-B2508F8A13B9}"/>
              </a:ext>
            </a:extLst>
          </p:cNvPr>
          <p:cNvPicPr>
            <a:picLocks noChangeAspect="1"/>
          </p:cNvPicPr>
          <p:nvPr/>
        </p:nvPicPr>
        <p:blipFill>
          <a:blip r:embed="rId6"/>
          <a:stretch>
            <a:fillRect/>
          </a:stretch>
        </p:blipFill>
        <p:spPr>
          <a:xfrm flipH="1">
            <a:off x="4822373" y="3751289"/>
            <a:ext cx="2781300" cy="1733550"/>
          </a:xfrm>
          <a:prstGeom prst="rect">
            <a:avLst/>
          </a:prstGeom>
        </p:spPr>
      </p:pic>
      <p:sp>
        <p:nvSpPr>
          <p:cNvPr id="21" name="Arrow: Right 20">
            <a:extLst>
              <a:ext uri="{FF2B5EF4-FFF2-40B4-BE49-F238E27FC236}">
                <a16:creationId xmlns:a16="http://schemas.microsoft.com/office/drawing/2014/main" id="{7CFC23E6-D198-4C49-A7D6-4D4351FE83A9}"/>
              </a:ext>
            </a:extLst>
          </p:cNvPr>
          <p:cNvSpPr/>
          <p:nvPr/>
        </p:nvSpPr>
        <p:spPr>
          <a:xfrm>
            <a:off x="3344236" y="4910595"/>
            <a:ext cx="1463700" cy="375453"/>
          </a:xfrm>
          <a:prstGeom prst="rightArrow">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Arrow: Right 21">
            <a:extLst>
              <a:ext uri="{FF2B5EF4-FFF2-40B4-BE49-F238E27FC236}">
                <a16:creationId xmlns:a16="http://schemas.microsoft.com/office/drawing/2014/main" id="{FD9DC6E4-76DC-4F65-96E6-3F22D1A70166}"/>
              </a:ext>
            </a:extLst>
          </p:cNvPr>
          <p:cNvSpPr/>
          <p:nvPr/>
        </p:nvSpPr>
        <p:spPr>
          <a:xfrm flipH="1">
            <a:off x="7516186" y="3843048"/>
            <a:ext cx="1463700" cy="375453"/>
          </a:xfrm>
          <a:prstGeom prst="rightArrow">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464623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F2C719-CF89-4FF3-89D9-9CAB1DD4566B}"/>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187D20AA-45D0-47EF-9E7A-6593A33AD0EE}"/>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E7FA6A6D-B9E2-4364-BCBC-0C3A862CE432}"/>
              </a:ext>
            </a:extLst>
          </p:cNvPr>
          <p:cNvSpPr>
            <a:spLocks noGrp="1"/>
          </p:cNvSpPr>
          <p:nvPr>
            <p:ph type="sldNum" sz="quarter" idx="4"/>
          </p:nvPr>
        </p:nvSpPr>
        <p:spPr/>
        <p:txBody>
          <a:bodyPr/>
          <a:lstStyle/>
          <a:p>
            <a:fld id="{401CF334-2D5C-4859-84A6-CA7E6E43FAEB}" type="slidenum">
              <a:rPr lang="en-US" smtClean="0"/>
              <a:pPr/>
              <a:t>19</a:t>
            </a:fld>
            <a:endParaRPr lang="en-US"/>
          </a:p>
        </p:txBody>
      </p:sp>
      <p:sp>
        <p:nvSpPr>
          <p:cNvPr id="5" name="Title 4">
            <a:extLst>
              <a:ext uri="{FF2B5EF4-FFF2-40B4-BE49-F238E27FC236}">
                <a16:creationId xmlns:a16="http://schemas.microsoft.com/office/drawing/2014/main" id="{D25AA5E1-BF48-4C91-B328-4A18EA716024}"/>
              </a:ext>
            </a:extLst>
          </p:cNvPr>
          <p:cNvSpPr>
            <a:spLocks noGrp="1"/>
          </p:cNvSpPr>
          <p:nvPr>
            <p:ph type="title"/>
          </p:nvPr>
        </p:nvSpPr>
        <p:spPr/>
        <p:txBody>
          <a:bodyPr/>
          <a:lstStyle/>
          <a:p>
            <a:r>
              <a:rPr lang="en-US" sz="3200" dirty="0"/>
              <a:t>Scanner Positioning</a:t>
            </a:r>
            <a:endParaRPr lang="en-DE" dirty="0"/>
          </a:p>
        </p:txBody>
      </p:sp>
      <p:sp>
        <p:nvSpPr>
          <p:cNvPr id="6" name="Text Placeholder 5">
            <a:extLst>
              <a:ext uri="{FF2B5EF4-FFF2-40B4-BE49-F238E27FC236}">
                <a16:creationId xmlns:a16="http://schemas.microsoft.com/office/drawing/2014/main" id="{22C0BC68-3E10-49DA-8750-A351037FF85F}"/>
              </a:ext>
            </a:extLst>
          </p:cNvPr>
          <p:cNvSpPr>
            <a:spLocks noGrp="1"/>
          </p:cNvSpPr>
          <p:nvPr>
            <p:ph type="body" idx="1"/>
          </p:nvPr>
        </p:nvSpPr>
        <p:spPr/>
        <p:txBody>
          <a:bodyPr/>
          <a:lstStyle/>
          <a:p>
            <a:endParaRPr lang="en-DE" dirty="0"/>
          </a:p>
        </p:txBody>
      </p:sp>
      <p:sp>
        <p:nvSpPr>
          <p:cNvPr id="7" name="TextBox 6">
            <a:extLst>
              <a:ext uri="{FF2B5EF4-FFF2-40B4-BE49-F238E27FC236}">
                <a16:creationId xmlns:a16="http://schemas.microsoft.com/office/drawing/2014/main" id="{32823054-2B5B-43E9-AD5C-787737EFF955}"/>
              </a:ext>
            </a:extLst>
          </p:cNvPr>
          <p:cNvSpPr txBox="1"/>
          <p:nvPr/>
        </p:nvSpPr>
        <p:spPr>
          <a:xfrm>
            <a:off x="6735509" y="5349698"/>
            <a:ext cx="4733926" cy="584775"/>
          </a:xfrm>
          <a:prstGeom prst="rect">
            <a:avLst/>
          </a:prstGeom>
          <a:noFill/>
        </p:spPr>
        <p:txBody>
          <a:bodyPr wrap="square" lIns="91440" tIns="45720" rIns="91440" bIns="45720" rtlCol="0" anchor="t">
            <a:spAutoFit/>
          </a:bodyPr>
          <a:lstStyle/>
          <a:p>
            <a:r>
              <a:rPr lang="en-US" sz="1600" dirty="0">
                <a:solidFill>
                  <a:schemeClr val="bg1">
                    <a:lumMod val="50000"/>
                  </a:schemeClr>
                </a:solidFill>
                <a:latin typeface="Arial" panose="020B0604020202020204" pitchFamily="34" charset="0"/>
              </a:rPr>
              <a:t>2. Put the scanner on the station horizontally.</a:t>
            </a:r>
          </a:p>
          <a:p>
            <a:r>
              <a:rPr lang="en-US" sz="1600" dirty="0">
                <a:solidFill>
                  <a:schemeClr val="bg1">
                    <a:lumMod val="50000"/>
                  </a:schemeClr>
                </a:solidFill>
                <a:highlight>
                  <a:srgbClr val="FFFF00"/>
                </a:highlight>
                <a:latin typeface="Arial" panose="020B0604020202020204" pitchFamily="34" charset="0"/>
              </a:rPr>
              <a:t>Note the direction, the tip should face up</a:t>
            </a:r>
          </a:p>
        </p:txBody>
      </p:sp>
      <p:pic>
        <p:nvPicPr>
          <p:cNvPr id="8" name="Picture 7" descr="A picture containing text, sign, outdoor, clipart&#10;&#10;Description automatically generated">
            <a:extLst>
              <a:ext uri="{FF2B5EF4-FFF2-40B4-BE49-F238E27FC236}">
                <a16:creationId xmlns:a16="http://schemas.microsoft.com/office/drawing/2014/main" id="{D43E620B-17BA-48AA-AA87-0685348E56D2}"/>
              </a:ext>
            </a:extLst>
          </p:cNvPr>
          <p:cNvPicPr>
            <a:picLocks noChangeAspect="1"/>
          </p:cNvPicPr>
          <p:nvPr/>
        </p:nvPicPr>
        <p:blipFill>
          <a:blip r:embed="rId2"/>
          <a:stretch>
            <a:fillRect/>
          </a:stretch>
        </p:blipFill>
        <p:spPr>
          <a:xfrm>
            <a:off x="6096000" y="5349698"/>
            <a:ext cx="602745" cy="602745"/>
          </a:xfrm>
          <a:prstGeom prst="rect">
            <a:avLst/>
          </a:prstGeom>
        </p:spPr>
      </p:pic>
      <p:sp>
        <p:nvSpPr>
          <p:cNvPr id="9" name="TextBox 8">
            <a:extLst>
              <a:ext uri="{FF2B5EF4-FFF2-40B4-BE49-F238E27FC236}">
                <a16:creationId xmlns:a16="http://schemas.microsoft.com/office/drawing/2014/main" id="{63CBA7E0-3D0F-4930-821C-2EC42922E73D}"/>
              </a:ext>
            </a:extLst>
          </p:cNvPr>
          <p:cNvSpPr txBox="1"/>
          <p:nvPr/>
        </p:nvSpPr>
        <p:spPr>
          <a:xfrm>
            <a:off x="1285875" y="5338499"/>
            <a:ext cx="4742731" cy="584775"/>
          </a:xfrm>
          <a:prstGeom prst="rect">
            <a:avLst/>
          </a:prstGeom>
          <a:noFill/>
        </p:spPr>
        <p:txBody>
          <a:bodyPr wrap="square" rtlCol="0">
            <a:spAutoFit/>
          </a:bodyPr>
          <a:lstStyle/>
          <a:p>
            <a:r>
              <a:rPr lang="en-US" sz="1600" dirty="0">
                <a:solidFill>
                  <a:schemeClr val="bg1">
                    <a:lumMod val="50000"/>
                  </a:schemeClr>
                </a:solidFill>
                <a:latin typeface="Arial" panose="020B0604020202020204" pitchFamily="34" charset="0"/>
              </a:rPr>
              <a:t>1. Put the scanner into the handpiece charging station vertically. (With battery only)</a:t>
            </a:r>
          </a:p>
        </p:txBody>
      </p:sp>
      <p:pic>
        <p:nvPicPr>
          <p:cNvPr id="10" name="Picture 9">
            <a:extLst>
              <a:ext uri="{FF2B5EF4-FFF2-40B4-BE49-F238E27FC236}">
                <a16:creationId xmlns:a16="http://schemas.microsoft.com/office/drawing/2014/main" id="{F98D396F-C49A-48BE-8F8E-9E9126532757}"/>
              </a:ext>
            </a:extLst>
          </p:cNvPr>
          <p:cNvPicPr>
            <a:picLocks noChangeAspect="1"/>
          </p:cNvPicPr>
          <p:nvPr/>
        </p:nvPicPr>
        <p:blipFill>
          <a:blip r:embed="rId3"/>
          <a:stretch>
            <a:fillRect/>
          </a:stretch>
        </p:blipFill>
        <p:spPr>
          <a:xfrm>
            <a:off x="2644682" y="1314449"/>
            <a:ext cx="1729419" cy="3886144"/>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04787CAE-0853-4E37-BAC2-DA4F66D80FE2}"/>
              </a:ext>
            </a:extLst>
          </p:cNvPr>
          <p:cNvPicPr>
            <a:picLocks noChangeAspect="1"/>
          </p:cNvPicPr>
          <p:nvPr/>
        </p:nvPicPr>
        <p:blipFill>
          <a:blip r:embed="rId4"/>
          <a:stretch>
            <a:fillRect/>
          </a:stretch>
        </p:blipFill>
        <p:spPr>
          <a:xfrm>
            <a:off x="6779544" y="1295401"/>
            <a:ext cx="3268399" cy="187183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BB4F6EC3-564B-4C9C-B0FA-C38B122FF74F}"/>
              </a:ext>
            </a:extLst>
          </p:cNvPr>
          <p:cNvPicPr>
            <a:picLocks noChangeAspect="1"/>
          </p:cNvPicPr>
          <p:nvPr/>
        </p:nvPicPr>
        <p:blipFill>
          <a:blip r:embed="rId5"/>
          <a:stretch>
            <a:fillRect/>
          </a:stretch>
        </p:blipFill>
        <p:spPr>
          <a:xfrm>
            <a:off x="6911963" y="3406254"/>
            <a:ext cx="3135980" cy="19322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55351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5DD9AC04-68C0-4827-BEC5-5ADE5991FF20}"/>
              </a:ext>
            </a:extLst>
          </p:cNvPr>
          <p:cNvSpPr/>
          <p:nvPr/>
        </p:nvSpPr>
        <p:spPr>
          <a:xfrm>
            <a:off x="477622" y="1295400"/>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mj-lt"/>
                <a:ea typeface="Pluto Sans Cond Medium" panose="02000000000000000000" pitchFamily="2" charset="-128"/>
              </a:rPr>
              <a:t>1</a:t>
            </a:r>
            <a:endParaRPr lang="uk-UA" sz="2000" dirty="0">
              <a:solidFill>
                <a:schemeClr val="bg1"/>
              </a:solidFill>
              <a:latin typeface="+mj-lt"/>
              <a:ea typeface="Pluto Sans Cond Medium" panose="02000000000000000000" pitchFamily="2" charset="-128"/>
            </a:endParaRPr>
          </a:p>
        </p:txBody>
      </p:sp>
      <p:sp>
        <p:nvSpPr>
          <p:cNvPr id="11" name="TextBox 10">
            <a:extLst>
              <a:ext uri="{FF2B5EF4-FFF2-40B4-BE49-F238E27FC236}">
                <a16:creationId xmlns:a16="http://schemas.microsoft.com/office/drawing/2014/main" id="{B17FC917-90B7-49AA-B20A-F7506C3E3644}"/>
              </a:ext>
            </a:extLst>
          </p:cNvPr>
          <p:cNvSpPr txBox="1"/>
          <p:nvPr/>
        </p:nvSpPr>
        <p:spPr>
          <a:xfrm>
            <a:off x="1102671" y="1332771"/>
            <a:ext cx="4655428" cy="369332"/>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CS 3x00 Overview</a:t>
            </a:r>
          </a:p>
        </p:txBody>
      </p:sp>
      <p:sp>
        <p:nvSpPr>
          <p:cNvPr id="4" name="Oval 3">
            <a:extLst>
              <a:ext uri="{FF2B5EF4-FFF2-40B4-BE49-F238E27FC236}">
                <a16:creationId xmlns:a16="http://schemas.microsoft.com/office/drawing/2014/main" id="{321F14B7-B036-455B-83BA-8F2EFDE1CB7C}"/>
              </a:ext>
            </a:extLst>
          </p:cNvPr>
          <p:cNvSpPr/>
          <p:nvPr/>
        </p:nvSpPr>
        <p:spPr>
          <a:xfrm>
            <a:off x="477622" y="2216068"/>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mj-lt"/>
                <a:ea typeface="Pluto Sans Cond Medium" panose="02000000000000000000" pitchFamily="2" charset="-128"/>
              </a:rPr>
              <a:t>2</a:t>
            </a:r>
            <a:endParaRPr lang="uk-UA" sz="2000" dirty="0">
              <a:solidFill>
                <a:schemeClr val="bg1"/>
              </a:solidFill>
              <a:latin typeface="+mj-lt"/>
              <a:ea typeface="Pluto Sans Cond Medium" panose="02000000000000000000" pitchFamily="2" charset="-128"/>
            </a:endParaRPr>
          </a:p>
        </p:txBody>
      </p:sp>
      <p:sp>
        <p:nvSpPr>
          <p:cNvPr id="5" name="Oval 4">
            <a:extLst>
              <a:ext uri="{FF2B5EF4-FFF2-40B4-BE49-F238E27FC236}">
                <a16:creationId xmlns:a16="http://schemas.microsoft.com/office/drawing/2014/main" id="{F61AAB80-B31D-456C-83A6-C68F47349038}"/>
              </a:ext>
            </a:extLst>
          </p:cNvPr>
          <p:cNvSpPr/>
          <p:nvPr/>
        </p:nvSpPr>
        <p:spPr>
          <a:xfrm>
            <a:off x="488519" y="4044868"/>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mj-lt"/>
                <a:ea typeface="Pluto Sans Cond Medium" panose="02000000000000000000" pitchFamily="2" charset="-128"/>
              </a:rPr>
              <a:t>4 </a:t>
            </a:r>
            <a:endParaRPr lang="uk-UA" sz="2000" dirty="0">
              <a:solidFill>
                <a:schemeClr val="bg1"/>
              </a:solidFill>
              <a:latin typeface="+mj-lt"/>
              <a:ea typeface="Pluto Sans Cond Medium" panose="02000000000000000000" pitchFamily="2" charset="-128"/>
            </a:endParaRPr>
          </a:p>
        </p:txBody>
      </p:sp>
      <p:sp>
        <p:nvSpPr>
          <p:cNvPr id="6" name="Oval 5">
            <a:extLst>
              <a:ext uri="{FF2B5EF4-FFF2-40B4-BE49-F238E27FC236}">
                <a16:creationId xmlns:a16="http://schemas.microsoft.com/office/drawing/2014/main" id="{8CD7CA9A-57C2-457F-A135-55468E975D07}"/>
              </a:ext>
            </a:extLst>
          </p:cNvPr>
          <p:cNvSpPr/>
          <p:nvPr/>
        </p:nvSpPr>
        <p:spPr>
          <a:xfrm>
            <a:off x="477622" y="4959268"/>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mj-lt"/>
                <a:ea typeface="Pluto Sans Cond Medium" panose="02000000000000000000" pitchFamily="2" charset="-128"/>
              </a:rPr>
              <a:t>5</a:t>
            </a:r>
            <a:endParaRPr lang="uk-UA" sz="2000" dirty="0">
              <a:solidFill>
                <a:schemeClr val="bg1"/>
              </a:solidFill>
              <a:latin typeface="+mj-lt"/>
              <a:ea typeface="Pluto Sans Cond Medium" panose="02000000000000000000" pitchFamily="2" charset="-128"/>
            </a:endParaRPr>
          </a:p>
        </p:txBody>
      </p:sp>
      <p:cxnSp>
        <p:nvCxnSpPr>
          <p:cNvPr id="9" name="Straight Connector 8">
            <a:extLst>
              <a:ext uri="{FF2B5EF4-FFF2-40B4-BE49-F238E27FC236}">
                <a16:creationId xmlns:a16="http://schemas.microsoft.com/office/drawing/2014/main" id="{65D05A16-DFE1-4ACE-B75E-03C2F72C31B4}"/>
              </a:ext>
            </a:extLst>
          </p:cNvPr>
          <p:cNvCxnSpPr>
            <a:cxnSpLocks/>
            <a:endCxn id="6" idx="0"/>
          </p:cNvCxnSpPr>
          <p:nvPr/>
        </p:nvCxnSpPr>
        <p:spPr>
          <a:xfrm>
            <a:off x="706222" y="4538663"/>
            <a:ext cx="0" cy="420605"/>
          </a:xfrm>
          <a:prstGeom prst="line">
            <a:avLst/>
          </a:prstGeom>
          <a:ln w="25400" cap="sq">
            <a:solidFill>
              <a:srgbClr val="8C8E90"/>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sp>
        <p:nvSpPr>
          <p:cNvPr id="12" name="Title 1">
            <a:extLst>
              <a:ext uri="{FF2B5EF4-FFF2-40B4-BE49-F238E27FC236}">
                <a16:creationId xmlns:a16="http://schemas.microsoft.com/office/drawing/2014/main" id="{F1548AE9-19A1-4E94-A233-54C1253326E6}"/>
              </a:ext>
            </a:extLst>
          </p:cNvPr>
          <p:cNvSpPr txBox="1">
            <a:spLocks/>
          </p:cNvSpPr>
          <p:nvPr/>
        </p:nvSpPr>
        <p:spPr>
          <a:xfrm>
            <a:off x="477622" y="508623"/>
            <a:ext cx="3084844" cy="835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3000" b="1" spc="30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AGENDA</a:t>
            </a:r>
          </a:p>
        </p:txBody>
      </p:sp>
      <p:sp>
        <p:nvSpPr>
          <p:cNvPr id="13" name="TextBox 12">
            <a:extLst>
              <a:ext uri="{FF2B5EF4-FFF2-40B4-BE49-F238E27FC236}">
                <a16:creationId xmlns:a16="http://schemas.microsoft.com/office/drawing/2014/main" id="{3F34CF81-11DB-45E6-A8BC-00FA1684A739}"/>
              </a:ext>
            </a:extLst>
          </p:cNvPr>
          <p:cNvSpPr txBox="1"/>
          <p:nvPr/>
        </p:nvSpPr>
        <p:spPr>
          <a:xfrm>
            <a:off x="1132167" y="2222841"/>
            <a:ext cx="4655428" cy="369332"/>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Workflow</a:t>
            </a:r>
          </a:p>
        </p:txBody>
      </p:sp>
      <p:sp>
        <p:nvSpPr>
          <p:cNvPr id="14" name="TextBox 13">
            <a:extLst>
              <a:ext uri="{FF2B5EF4-FFF2-40B4-BE49-F238E27FC236}">
                <a16:creationId xmlns:a16="http://schemas.microsoft.com/office/drawing/2014/main" id="{07B6BF09-329D-4903-B923-9D3322035F9E}"/>
              </a:ext>
            </a:extLst>
          </p:cNvPr>
          <p:cNvSpPr txBox="1"/>
          <p:nvPr/>
        </p:nvSpPr>
        <p:spPr>
          <a:xfrm>
            <a:off x="1143064" y="4099680"/>
            <a:ext cx="3383216" cy="646331"/>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CS 3800 </a:t>
            </a:r>
            <a:r>
              <a:rPr lang="fr-FR" dirty="0" err="1">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Technical</a:t>
            </a:r>
            <a:r>
              <a:rPr lang="fr-FR"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 Description</a:t>
            </a:r>
          </a:p>
          <a:p>
            <a:endPar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endParaRPr>
          </a:p>
        </p:txBody>
      </p:sp>
      <p:sp>
        <p:nvSpPr>
          <p:cNvPr id="15" name="TextBox 14">
            <a:extLst>
              <a:ext uri="{FF2B5EF4-FFF2-40B4-BE49-F238E27FC236}">
                <a16:creationId xmlns:a16="http://schemas.microsoft.com/office/drawing/2014/main" id="{C1C1CE39-8EC7-42FF-ACD8-AB6C62018034}"/>
              </a:ext>
            </a:extLst>
          </p:cNvPr>
          <p:cNvSpPr txBox="1"/>
          <p:nvPr/>
        </p:nvSpPr>
        <p:spPr>
          <a:xfrm>
            <a:off x="1132167" y="3035902"/>
            <a:ext cx="4655428" cy="646331"/>
          </a:xfrm>
          <a:prstGeom prst="rect">
            <a:avLst/>
          </a:prstGeom>
          <a:noFill/>
        </p:spPr>
        <p:txBody>
          <a:bodyPr wrap="square" rtlCol="0">
            <a:spAutoFit/>
          </a:bodyPr>
          <a:lstStyle/>
          <a:p>
            <a:r>
              <a:rPr lang="fr-FR"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CS 3600 / CS 3700</a:t>
            </a:r>
          </a:p>
          <a:p>
            <a:r>
              <a:rPr lang="fr-FR" dirty="0" err="1">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Technical</a:t>
            </a:r>
            <a:r>
              <a:rPr lang="fr-FR"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 Description</a:t>
            </a:r>
          </a:p>
        </p:txBody>
      </p:sp>
      <p:sp>
        <p:nvSpPr>
          <p:cNvPr id="26" name="TextBox 25">
            <a:extLst>
              <a:ext uri="{FF2B5EF4-FFF2-40B4-BE49-F238E27FC236}">
                <a16:creationId xmlns:a16="http://schemas.microsoft.com/office/drawing/2014/main" id="{394EF59C-92C5-4732-B485-477EF7053D15}"/>
              </a:ext>
            </a:extLst>
          </p:cNvPr>
          <p:cNvSpPr txBox="1"/>
          <p:nvPr/>
        </p:nvSpPr>
        <p:spPr>
          <a:xfrm>
            <a:off x="1102671" y="4978792"/>
            <a:ext cx="4655428" cy="369332"/>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Software Version and Installation</a:t>
            </a:r>
          </a:p>
        </p:txBody>
      </p:sp>
      <p:sp>
        <p:nvSpPr>
          <p:cNvPr id="27" name="TextBox 26">
            <a:extLst>
              <a:ext uri="{FF2B5EF4-FFF2-40B4-BE49-F238E27FC236}">
                <a16:creationId xmlns:a16="http://schemas.microsoft.com/office/drawing/2014/main" id="{02214B85-9098-41C3-88FB-5DF09761EE7E}"/>
              </a:ext>
            </a:extLst>
          </p:cNvPr>
          <p:cNvSpPr txBox="1"/>
          <p:nvPr/>
        </p:nvSpPr>
        <p:spPr>
          <a:xfrm>
            <a:off x="1132167" y="5881007"/>
            <a:ext cx="4655428" cy="369332"/>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Licensing</a:t>
            </a:r>
          </a:p>
        </p:txBody>
      </p:sp>
      <p:sp>
        <p:nvSpPr>
          <p:cNvPr id="28" name="TextBox 27">
            <a:extLst>
              <a:ext uri="{FF2B5EF4-FFF2-40B4-BE49-F238E27FC236}">
                <a16:creationId xmlns:a16="http://schemas.microsoft.com/office/drawing/2014/main" id="{4544253C-6FD8-4C39-B9A2-AD0471787B33}"/>
              </a:ext>
            </a:extLst>
          </p:cNvPr>
          <p:cNvSpPr txBox="1"/>
          <p:nvPr/>
        </p:nvSpPr>
        <p:spPr>
          <a:xfrm>
            <a:off x="7147952" y="1380755"/>
            <a:ext cx="4655428" cy="369332"/>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Maintenance</a:t>
            </a:r>
          </a:p>
        </p:txBody>
      </p:sp>
      <p:sp>
        <p:nvSpPr>
          <p:cNvPr id="29" name="Oval 28">
            <a:extLst>
              <a:ext uri="{FF2B5EF4-FFF2-40B4-BE49-F238E27FC236}">
                <a16:creationId xmlns:a16="http://schemas.microsoft.com/office/drawing/2014/main" id="{D6D19D54-6EA0-468E-8DE0-526054776377}"/>
              </a:ext>
            </a:extLst>
          </p:cNvPr>
          <p:cNvSpPr/>
          <p:nvPr/>
        </p:nvSpPr>
        <p:spPr>
          <a:xfrm>
            <a:off x="477622" y="3130468"/>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mj-lt"/>
                <a:ea typeface="Pluto Sans Cond Medium" panose="02000000000000000000" pitchFamily="2" charset="-128"/>
              </a:rPr>
              <a:t>3</a:t>
            </a:r>
            <a:endParaRPr lang="uk-UA" sz="2000" dirty="0">
              <a:solidFill>
                <a:schemeClr val="bg1"/>
              </a:solidFill>
              <a:latin typeface="+mj-lt"/>
              <a:ea typeface="Pluto Sans Cond Medium" panose="02000000000000000000" pitchFamily="2" charset="-128"/>
            </a:endParaRPr>
          </a:p>
        </p:txBody>
      </p:sp>
      <p:cxnSp>
        <p:nvCxnSpPr>
          <p:cNvPr id="48" name="Straight Connector 47">
            <a:extLst>
              <a:ext uri="{FF2B5EF4-FFF2-40B4-BE49-F238E27FC236}">
                <a16:creationId xmlns:a16="http://schemas.microsoft.com/office/drawing/2014/main" id="{2E150D56-E06A-4D15-8047-008B813D7495}"/>
              </a:ext>
            </a:extLst>
          </p:cNvPr>
          <p:cNvCxnSpPr>
            <a:cxnSpLocks/>
          </p:cNvCxnSpPr>
          <p:nvPr/>
        </p:nvCxnSpPr>
        <p:spPr>
          <a:xfrm>
            <a:off x="717119" y="3624263"/>
            <a:ext cx="0" cy="420605"/>
          </a:xfrm>
          <a:prstGeom prst="line">
            <a:avLst/>
          </a:prstGeom>
          <a:ln w="25400" cap="sq">
            <a:solidFill>
              <a:srgbClr val="8C8E90"/>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84A21B23-F2BA-4C52-9EF2-872035A27EB5}"/>
              </a:ext>
            </a:extLst>
          </p:cNvPr>
          <p:cNvCxnSpPr>
            <a:cxnSpLocks/>
          </p:cNvCxnSpPr>
          <p:nvPr/>
        </p:nvCxnSpPr>
        <p:spPr>
          <a:xfrm>
            <a:off x="705213" y="2673268"/>
            <a:ext cx="0" cy="420605"/>
          </a:xfrm>
          <a:prstGeom prst="line">
            <a:avLst/>
          </a:prstGeom>
          <a:ln w="25400" cap="sq">
            <a:solidFill>
              <a:srgbClr val="8C8E90"/>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C15B982-654D-4C1B-9631-DDD930C724C9}"/>
              </a:ext>
            </a:extLst>
          </p:cNvPr>
          <p:cNvCxnSpPr>
            <a:cxnSpLocks/>
          </p:cNvCxnSpPr>
          <p:nvPr/>
        </p:nvCxnSpPr>
        <p:spPr>
          <a:xfrm>
            <a:off x="705213" y="1777918"/>
            <a:ext cx="0" cy="420605"/>
          </a:xfrm>
          <a:prstGeom prst="line">
            <a:avLst/>
          </a:prstGeom>
          <a:ln w="25400" cap="sq">
            <a:solidFill>
              <a:srgbClr val="8C8E90"/>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21C17F2-0E01-458C-B08B-653A1DEB70B2}"/>
              </a:ext>
            </a:extLst>
          </p:cNvPr>
          <p:cNvSpPr txBox="1"/>
          <p:nvPr/>
        </p:nvSpPr>
        <p:spPr>
          <a:xfrm>
            <a:off x="7147952" y="2222841"/>
            <a:ext cx="4655428" cy="369332"/>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Troubleshooting</a:t>
            </a:r>
          </a:p>
        </p:txBody>
      </p:sp>
      <p:sp>
        <p:nvSpPr>
          <p:cNvPr id="52" name="TextBox 51">
            <a:extLst>
              <a:ext uri="{FF2B5EF4-FFF2-40B4-BE49-F238E27FC236}">
                <a16:creationId xmlns:a16="http://schemas.microsoft.com/office/drawing/2014/main" id="{1843B476-008E-4A60-9299-AC3C69B6B220}"/>
              </a:ext>
            </a:extLst>
          </p:cNvPr>
          <p:cNvSpPr txBox="1"/>
          <p:nvPr/>
        </p:nvSpPr>
        <p:spPr>
          <a:xfrm>
            <a:off x="7147952" y="3173588"/>
            <a:ext cx="4655428" cy="369332"/>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Escalation</a:t>
            </a:r>
          </a:p>
        </p:txBody>
      </p:sp>
      <p:sp>
        <p:nvSpPr>
          <p:cNvPr id="53" name="TextBox 52">
            <a:extLst>
              <a:ext uri="{FF2B5EF4-FFF2-40B4-BE49-F238E27FC236}">
                <a16:creationId xmlns:a16="http://schemas.microsoft.com/office/drawing/2014/main" id="{338A5A7A-5C2F-4BDA-B638-5F5BB897FA8B}"/>
              </a:ext>
            </a:extLst>
          </p:cNvPr>
          <p:cNvSpPr txBox="1"/>
          <p:nvPr/>
        </p:nvSpPr>
        <p:spPr>
          <a:xfrm>
            <a:off x="7147952" y="4081162"/>
            <a:ext cx="4655428" cy="369332"/>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Tips</a:t>
            </a:r>
          </a:p>
        </p:txBody>
      </p:sp>
      <p:sp>
        <p:nvSpPr>
          <p:cNvPr id="54" name="TextBox 53">
            <a:extLst>
              <a:ext uri="{FF2B5EF4-FFF2-40B4-BE49-F238E27FC236}">
                <a16:creationId xmlns:a16="http://schemas.microsoft.com/office/drawing/2014/main" id="{F499E582-B36B-4B71-9A77-6A49A01803EE}"/>
              </a:ext>
            </a:extLst>
          </p:cNvPr>
          <p:cNvSpPr txBox="1"/>
          <p:nvPr/>
        </p:nvSpPr>
        <p:spPr>
          <a:xfrm>
            <a:off x="7147952" y="5047136"/>
            <a:ext cx="4655428" cy="369332"/>
          </a:xfrm>
          <a:prstGeom prst="rect">
            <a:avLst/>
          </a:prstGeom>
          <a:noFill/>
        </p:spPr>
        <p:txBody>
          <a:bodyPr wrap="square" rtlCol="0">
            <a:spAutoFit/>
          </a:bodyPr>
          <a:lstStyle/>
          <a:p>
            <a:r>
              <a:rPr lang="en-US" dirty="0">
                <a:solidFill>
                  <a:schemeClr val="bg1">
                    <a:lumMod val="85000"/>
                  </a:schemeClr>
                </a:solidFill>
                <a:latin typeface="Arial" panose="020B0604020202020204" pitchFamily="34" charset="0"/>
                <a:ea typeface="Pluto Sans Light" panose="02000000000000000000" pitchFamily="2" charset="-128"/>
                <a:cs typeface="Arial" panose="020B0604020202020204" pitchFamily="34" charset="0"/>
              </a:rPr>
              <a:t>Spare Parts</a:t>
            </a:r>
          </a:p>
        </p:txBody>
      </p:sp>
      <p:sp>
        <p:nvSpPr>
          <p:cNvPr id="55" name="Oval 54">
            <a:extLst>
              <a:ext uri="{FF2B5EF4-FFF2-40B4-BE49-F238E27FC236}">
                <a16:creationId xmlns:a16="http://schemas.microsoft.com/office/drawing/2014/main" id="{6E6BFDE5-1D19-4FB4-A99E-EFDDDA276857}"/>
              </a:ext>
            </a:extLst>
          </p:cNvPr>
          <p:cNvSpPr/>
          <p:nvPr/>
        </p:nvSpPr>
        <p:spPr>
          <a:xfrm>
            <a:off x="488519" y="5837073"/>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mj-lt"/>
                <a:ea typeface="Pluto Sans Cond Medium" panose="02000000000000000000" pitchFamily="2" charset="-128"/>
              </a:rPr>
              <a:t>6</a:t>
            </a:r>
            <a:endParaRPr lang="uk-UA" sz="2000" dirty="0">
              <a:solidFill>
                <a:schemeClr val="bg1"/>
              </a:solidFill>
              <a:latin typeface="+mj-lt"/>
              <a:ea typeface="Pluto Sans Cond Medium" panose="02000000000000000000" pitchFamily="2" charset="-128"/>
            </a:endParaRPr>
          </a:p>
        </p:txBody>
      </p:sp>
      <p:cxnSp>
        <p:nvCxnSpPr>
          <p:cNvPr id="56" name="Straight Connector 55">
            <a:extLst>
              <a:ext uri="{FF2B5EF4-FFF2-40B4-BE49-F238E27FC236}">
                <a16:creationId xmlns:a16="http://schemas.microsoft.com/office/drawing/2014/main" id="{1EE66586-220D-462F-8AB6-62833843CEA6}"/>
              </a:ext>
            </a:extLst>
          </p:cNvPr>
          <p:cNvCxnSpPr>
            <a:cxnSpLocks/>
          </p:cNvCxnSpPr>
          <p:nvPr/>
        </p:nvCxnSpPr>
        <p:spPr>
          <a:xfrm>
            <a:off x="717119" y="5416468"/>
            <a:ext cx="0" cy="420605"/>
          </a:xfrm>
          <a:prstGeom prst="line">
            <a:avLst/>
          </a:prstGeom>
          <a:ln w="25400" cap="sq">
            <a:solidFill>
              <a:srgbClr val="8C8E90"/>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grpSp>
        <p:nvGrpSpPr>
          <p:cNvPr id="69" name="Group 68">
            <a:extLst>
              <a:ext uri="{FF2B5EF4-FFF2-40B4-BE49-F238E27FC236}">
                <a16:creationId xmlns:a16="http://schemas.microsoft.com/office/drawing/2014/main" id="{C52568AD-4757-4D43-B45A-F5B4F0A831CB}"/>
              </a:ext>
            </a:extLst>
          </p:cNvPr>
          <p:cNvGrpSpPr/>
          <p:nvPr/>
        </p:nvGrpSpPr>
        <p:grpSpPr>
          <a:xfrm>
            <a:off x="6343178" y="1295400"/>
            <a:ext cx="468097" cy="4121068"/>
            <a:chOff x="9363388" y="1149453"/>
            <a:chExt cx="468097" cy="4121068"/>
          </a:xfrm>
        </p:grpSpPr>
        <p:sp>
          <p:nvSpPr>
            <p:cNvPr id="58" name="Oval 57">
              <a:extLst>
                <a:ext uri="{FF2B5EF4-FFF2-40B4-BE49-F238E27FC236}">
                  <a16:creationId xmlns:a16="http://schemas.microsoft.com/office/drawing/2014/main" id="{6C888617-DC7F-4268-AFBC-C8D7736FA01D}"/>
                </a:ext>
              </a:extLst>
            </p:cNvPr>
            <p:cNvSpPr/>
            <p:nvPr/>
          </p:nvSpPr>
          <p:spPr>
            <a:xfrm>
              <a:off x="9363388" y="1149453"/>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mj-lt"/>
                  <a:ea typeface="Pluto Sans Cond Medium" panose="02000000000000000000" pitchFamily="2" charset="-128"/>
                </a:rPr>
                <a:t>7</a:t>
              </a:r>
              <a:endParaRPr lang="uk-UA" sz="2000" dirty="0">
                <a:solidFill>
                  <a:schemeClr val="bg1"/>
                </a:solidFill>
                <a:latin typeface="+mj-lt"/>
                <a:ea typeface="Pluto Sans Cond Medium" panose="02000000000000000000" pitchFamily="2" charset="-128"/>
              </a:endParaRPr>
            </a:p>
          </p:txBody>
        </p:sp>
        <p:sp>
          <p:nvSpPr>
            <p:cNvPr id="59" name="Oval 58">
              <a:extLst>
                <a:ext uri="{FF2B5EF4-FFF2-40B4-BE49-F238E27FC236}">
                  <a16:creationId xmlns:a16="http://schemas.microsoft.com/office/drawing/2014/main" id="{5124A27E-8458-4E21-AE2A-2F4FCFE7BA30}"/>
                </a:ext>
              </a:extLst>
            </p:cNvPr>
            <p:cNvSpPr/>
            <p:nvPr/>
          </p:nvSpPr>
          <p:spPr>
            <a:xfrm>
              <a:off x="9363388" y="2070121"/>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mj-lt"/>
                  <a:ea typeface="Pluto Sans Cond Medium" panose="02000000000000000000" pitchFamily="2" charset="-128"/>
                </a:rPr>
                <a:t>8</a:t>
              </a:r>
              <a:endParaRPr lang="uk-UA" sz="2000" dirty="0">
                <a:solidFill>
                  <a:schemeClr val="bg1"/>
                </a:solidFill>
                <a:latin typeface="+mj-lt"/>
                <a:ea typeface="Pluto Sans Cond Medium" panose="02000000000000000000" pitchFamily="2" charset="-128"/>
              </a:endParaRPr>
            </a:p>
          </p:txBody>
        </p:sp>
        <p:sp>
          <p:nvSpPr>
            <p:cNvPr id="60" name="Oval 59">
              <a:extLst>
                <a:ext uri="{FF2B5EF4-FFF2-40B4-BE49-F238E27FC236}">
                  <a16:creationId xmlns:a16="http://schemas.microsoft.com/office/drawing/2014/main" id="{20AC2CE2-4C8E-4E8B-8A6C-66CFD93D6D41}"/>
                </a:ext>
              </a:extLst>
            </p:cNvPr>
            <p:cNvSpPr/>
            <p:nvPr/>
          </p:nvSpPr>
          <p:spPr>
            <a:xfrm>
              <a:off x="9374285" y="3898921"/>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solidFill>
                    <a:schemeClr val="bg1"/>
                  </a:solidFill>
                  <a:latin typeface="+mj-lt"/>
                  <a:ea typeface="Pluto Sans Cond Medium" panose="02000000000000000000" pitchFamily="2" charset="-128"/>
                </a:rPr>
                <a:t>10</a:t>
              </a:r>
              <a:r>
                <a:rPr lang="en-US" sz="2000" dirty="0">
                  <a:solidFill>
                    <a:schemeClr val="bg1"/>
                  </a:solidFill>
                  <a:latin typeface="+mj-lt"/>
                  <a:ea typeface="Pluto Sans Cond Medium" panose="02000000000000000000" pitchFamily="2" charset="-128"/>
                </a:rPr>
                <a:t> </a:t>
              </a:r>
              <a:endParaRPr lang="uk-UA" sz="2000" dirty="0">
                <a:solidFill>
                  <a:schemeClr val="bg1"/>
                </a:solidFill>
                <a:latin typeface="+mj-lt"/>
                <a:ea typeface="Pluto Sans Cond Medium" panose="02000000000000000000" pitchFamily="2" charset="-128"/>
              </a:endParaRPr>
            </a:p>
          </p:txBody>
        </p:sp>
        <p:sp>
          <p:nvSpPr>
            <p:cNvPr id="61" name="Oval 60">
              <a:extLst>
                <a:ext uri="{FF2B5EF4-FFF2-40B4-BE49-F238E27FC236}">
                  <a16:creationId xmlns:a16="http://schemas.microsoft.com/office/drawing/2014/main" id="{63A17D4A-A785-4464-812D-07C1B491AD91}"/>
                </a:ext>
              </a:extLst>
            </p:cNvPr>
            <p:cNvSpPr/>
            <p:nvPr/>
          </p:nvSpPr>
          <p:spPr>
            <a:xfrm>
              <a:off x="9363388" y="4813321"/>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50" dirty="0">
                  <a:solidFill>
                    <a:schemeClr val="bg1"/>
                  </a:solidFill>
                  <a:latin typeface="+mj-lt"/>
                  <a:ea typeface="Pluto Sans Cond Medium" panose="02000000000000000000" pitchFamily="2" charset="-128"/>
                </a:rPr>
                <a:t>11</a:t>
              </a:r>
              <a:endParaRPr lang="uk-UA" sz="1050" dirty="0">
                <a:solidFill>
                  <a:schemeClr val="bg1"/>
                </a:solidFill>
                <a:latin typeface="+mj-lt"/>
                <a:ea typeface="Pluto Sans Cond Medium" panose="02000000000000000000" pitchFamily="2" charset="-128"/>
              </a:endParaRPr>
            </a:p>
          </p:txBody>
        </p:sp>
        <p:cxnSp>
          <p:nvCxnSpPr>
            <p:cNvPr id="62" name="Straight Connector 61">
              <a:extLst>
                <a:ext uri="{FF2B5EF4-FFF2-40B4-BE49-F238E27FC236}">
                  <a16:creationId xmlns:a16="http://schemas.microsoft.com/office/drawing/2014/main" id="{BA5FAEF1-12EB-4FDB-891B-AA7080F0F145}"/>
                </a:ext>
              </a:extLst>
            </p:cNvPr>
            <p:cNvCxnSpPr>
              <a:cxnSpLocks/>
              <a:endCxn id="61" idx="0"/>
            </p:cNvCxnSpPr>
            <p:nvPr/>
          </p:nvCxnSpPr>
          <p:spPr>
            <a:xfrm>
              <a:off x="9591988" y="4392716"/>
              <a:ext cx="0" cy="420605"/>
            </a:xfrm>
            <a:prstGeom prst="line">
              <a:avLst/>
            </a:prstGeom>
            <a:ln w="25400" cap="sq">
              <a:solidFill>
                <a:srgbClr val="8C8E90"/>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2A2BDF8E-F60B-4544-8174-3AD961328A1F}"/>
                </a:ext>
              </a:extLst>
            </p:cNvPr>
            <p:cNvSpPr/>
            <p:nvPr/>
          </p:nvSpPr>
          <p:spPr>
            <a:xfrm>
              <a:off x="9363388" y="2984521"/>
              <a:ext cx="457200" cy="457200"/>
            </a:xfrm>
            <a:prstGeom prst="ellipse">
              <a:avLst/>
            </a:prstGeom>
            <a:noFill/>
            <a:ln w="25400">
              <a:solidFill>
                <a:srgbClr val="8C8E9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000" dirty="0">
                  <a:solidFill>
                    <a:schemeClr val="bg1"/>
                  </a:solidFill>
                  <a:latin typeface="+mj-lt"/>
                  <a:ea typeface="Pluto Sans Cond Medium" panose="02000000000000000000" pitchFamily="2" charset="-128"/>
                </a:rPr>
                <a:t>9</a:t>
              </a:r>
              <a:endParaRPr lang="uk-UA" sz="2000" dirty="0">
                <a:solidFill>
                  <a:schemeClr val="bg1"/>
                </a:solidFill>
                <a:latin typeface="+mj-lt"/>
                <a:ea typeface="Pluto Sans Cond Medium" panose="02000000000000000000" pitchFamily="2" charset="-128"/>
              </a:endParaRPr>
            </a:p>
          </p:txBody>
        </p:sp>
        <p:cxnSp>
          <p:nvCxnSpPr>
            <p:cNvPr id="64" name="Straight Connector 63">
              <a:extLst>
                <a:ext uri="{FF2B5EF4-FFF2-40B4-BE49-F238E27FC236}">
                  <a16:creationId xmlns:a16="http://schemas.microsoft.com/office/drawing/2014/main" id="{AC00AB82-9B3E-4FCF-A0C2-170B262319F6}"/>
                </a:ext>
              </a:extLst>
            </p:cNvPr>
            <p:cNvCxnSpPr>
              <a:cxnSpLocks/>
            </p:cNvCxnSpPr>
            <p:nvPr/>
          </p:nvCxnSpPr>
          <p:spPr>
            <a:xfrm>
              <a:off x="9602885" y="3478316"/>
              <a:ext cx="0" cy="420605"/>
            </a:xfrm>
            <a:prstGeom prst="line">
              <a:avLst/>
            </a:prstGeom>
            <a:ln w="25400" cap="sq">
              <a:solidFill>
                <a:srgbClr val="8C8E90"/>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538CDFA-583D-4F58-AF71-C62AF719A149}"/>
                </a:ext>
              </a:extLst>
            </p:cNvPr>
            <p:cNvCxnSpPr>
              <a:cxnSpLocks/>
            </p:cNvCxnSpPr>
            <p:nvPr/>
          </p:nvCxnSpPr>
          <p:spPr>
            <a:xfrm>
              <a:off x="9590979" y="2527321"/>
              <a:ext cx="0" cy="420605"/>
            </a:xfrm>
            <a:prstGeom prst="line">
              <a:avLst/>
            </a:prstGeom>
            <a:ln w="25400" cap="sq">
              <a:solidFill>
                <a:srgbClr val="8C8E90"/>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6DB11FDD-4058-4A24-89EC-609BA40DA626}"/>
                </a:ext>
              </a:extLst>
            </p:cNvPr>
            <p:cNvCxnSpPr>
              <a:cxnSpLocks/>
            </p:cNvCxnSpPr>
            <p:nvPr/>
          </p:nvCxnSpPr>
          <p:spPr>
            <a:xfrm>
              <a:off x="9590979" y="1631971"/>
              <a:ext cx="0" cy="420605"/>
            </a:xfrm>
            <a:prstGeom prst="line">
              <a:avLst/>
            </a:prstGeom>
            <a:ln w="25400" cap="sq">
              <a:solidFill>
                <a:srgbClr val="8C8E90"/>
              </a:solidFill>
              <a:prstDash val="sysDash"/>
              <a:beve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311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07666DA-47C4-48F5-BB84-B1185C244FBB}"/>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013278D7-FB41-489C-BC07-70CECE164E7B}"/>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431F8E93-27F0-4C66-92FB-7D6EB0E99806}"/>
              </a:ext>
            </a:extLst>
          </p:cNvPr>
          <p:cNvSpPr>
            <a:spLocks noGrp="1"/>
          </p:cNvSpPr>
          <p:nvPr>
            <p:ph type="sldNum" sz="quarter" idx="4"/>
          </p:nvPr>
        </p:nvSpPr>
        <p:spPr/>
        <p:txBody>
          <a:bodyPr/>
          <a:lstStyle/>
          <a:p>
            <a:fld id="{401CF334-2D5C-4859-84A6-CA7E6E43FAEB}" type="slidenum">
              <a:rPr lang="en-US" smtClean="0"/>
              <a:pPr/>
              <a:t>20</a:t>
            </a:fld>
            <a:endParaRPr lang="en-US"/>
          </a:p>
        </p:txBody>
      </p:sp>
      <p:sp>
        <p:nvSpPr>
          <p:cNvPr id="5" name="Title 4">
            <a:extLst>
              <a:ext uri="{FF2B5EF4-FFF2-40B4-BE49-F238E27FC236}">
                <a16:creationId xmlns:a16="http://schemas.microsoft.com/office/drawing/2014/main" id="{428AEBCA-7626-4500-84FC-4635409896A7}"/>
              </a:ext>
            </a:extLst>
          </p:cNvPr>
          <p:cNvSpPr>
            <a:spLocks noGrp="1"/>
          </p:cNvSpPr>
          <p:nvPr>
            <p:ph type="title"/>
          </p:nvPr>
        </p:nvSpPr>
        <p:spPr/>
        <p:txBody>
          <a:bodyPr/>
          <a:lstStyle/>
          <a:p>
            <a:r>
              <a:rPr lang="en-US" sz="3200" dirty="0"/>
              <a:t>Charging the Battery</a:t>
            </a:r>
            <a:endParaRPr lang="en-DE" dirty="0"/>
          </a:p>
        </p:txBody>
      </p:sp>
      <p:sp>
        <p:nvSpPr>
          <p:cNvPr id="6" name="Text Placeholder 5">
            <a:extLst>
              <a:ext uri="{FF2B5EF4-FFF2-40B4-BE49-F238E27FC236}">
                <a16:creationId xmlns:a16="http://schemas.microsoft.com/office/drawing/2014/main" id="{9C1F4DE6-BC51-4B9B-8682-FD47A62DA4FB}"/>
              </a:ext>
            </a:extLst>
          </p:cNvPr>
          <p:cNvSpPr>
            <a:spLocks noGrp="1"/>
          </p:cNvSpPr>
          <p:nvPr>
            <p:ph type="body" idx="1"/>
          </p:nvPr>
        </p:nvSpPr>
        <p:spPr/>
        <p:txBody>
          <a:bodyPr/>
          <a:lstStyle/>
          <a:p>
            <a:endParaRPr lang="en-DE" dirty="0"/>
          </a:p>
        </p:txBody>
      </p:sp>
      <p:pic>
        <p:nvPicPr>
          <p:cNvPr id="7" name="Content Placeholder 4">
            <a:extLst>
              <a:ext uri="{FF2B5EF4-FFF2-40B4-BE49-F238E27FC236}">
                <a16:creationId xmlns:a16="http://schemas.microsoft.com/office/drawing/2014/main" id="{9F3082A1-4A65-4207-83D2-6AC25F26ECC8}"/>
              </a:ext>
            </a:extLst>
          </p:cNvPr>
          <p:cNvPicPr>
            <a:picLocks noChangeAspect="1"/>
          </p:cNvPicPr>
          <p:nvPr/>
        </p:nvPicPr>
        <p:blipFill>
          <a:blip r:embed="rId2"/>
          <a:stretch>
            <a:fillRect/>
          </a:stretch>
        </p:blipFill>
        <p:spPr>
          <a:xfrm>
            <a:off x="8405915" y="1407144"/>
            <a:ext cx="2315346" cy="2992912"/>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86202C04-A62F-4F38-865B-A5884F5B7242}"/>
              </a:ext>
            </a:extLst>
          </p:cNvPr>
          <p:cNvSpPr/>
          <p:nvPr/>
        </p:nvSpPr>
        <p:spPr>
          <a:xfrm>
            <a:off x="685800" y="4861343"/>
            <a:ext cx="5850376" cy="830997"/>
          </a:xfrm>
          <a:prstGeom prst="rect">
            <a:avLst/>
          </a:prstGeom>
        </p:spPr>
        <p:txBody>
          <a:bodyPr wrap="square" lIns="91440" tIns="45720" rIns="91440" bIns="45720" anchor="t">
            <a:spAutoFit/>
          </a:bodyPr>
          <a:lstStyle/>
          <a:p>
            <a:r>
              <a:rPr lang="en-US" sz="1600" dirty="0">
                <a:solidFill>
                  <a:schemeClr val="bg1">
                    <a:lumMod val="50000"/>
                  </a:schemeClr>
                </a:solidFill>
                <a:latin typeface="Arial" panose="020B0604020202020204" pitchFamily="34" charset="0"/>
              </a:rPr>
              <a:t>Use the battery charging station to charge the battery. </a:t>
            </a:r>
          </a:p>
          <a:p>
            <a:r>
              <a:rPr lang="en-US" sz="1600" dirty="0">
                <a:solidFill>
                  <a:schemeClr val="bg1">
                    <a:lumMod val="50000"/>
                  </a:schemeClr>
                </a:solidFill>
                <a:latin typeface="Arial" panose="020B0604020202020204" pitchFamily="34" charset="0"/>
              </a:rPr>
              <a:t>The battery charger use the same power adapter as the scanner. </a:t>
            </a:r>
          </a:p>
        </p:txBody>
      </p:sp>
      <p:grpSp>
        <p:nvGrpSpPr>
          <p:cNvPr id="9" name="Group 8">
            <a:extLst>
              <a:ext uri="{FF2B5EF4-FFF2-40B4-BE49-F238E27FC236}">
                <a16:creationId xmlns:a16="http://schemas.microsoft.com/office/drawing/2014/main" id="{266F9007-A8B9-4E55-B296-66EC83F128EA}"/>
              </a:ext>
            </a:extLst>
          </p:cNvPr>
          <p:cNvGrpSpPr/>
          <p:nvPr/>
        </p:nvGrpSpPr>
        <p:grpSpPr>
          <a:xfrm>
            <a:off x="1232598" y="1392843"/>
            <a:ext cx="2877609" cy="3011300"/>
            <a:chOff x="6211016" y="1299349"/>
            <a:chExt cx="2702448" cy="2799834"/>
          </a:xfrm>
        </p:grpSpPr>
        <p:pic>
          <p:nvPicPr>
            <p:cNvPr id="10" name="Picture 9">
              <a:extLst>
                <a:ext uri="{FF2B5EF4-FFF2-40B4-BE49-F238E27FC236}">
                  <a16:creationId xmlns:a16="http://schemas.microsoft.com/office/drawing/2014/main" id="{574D3D44-E7E4-4756-91E1-5ED296B4C8A4}"/>
                </a:ext>
              </a:extLst>
            </p:cNvPr>
            <p:cNvPicPr>
              <a:picLocks noChangeAspect="1"/>
            </p:cNvPicPr>
            <p:nvPr/>
          </p:nvPicPr>
          <p:blipFill>
            <a:blip r:embed="rId3"/>
            <a:stretch>
              <a:fillRect/>
            </a:stretch>
          </p:blipFill>
          <p:spPr>
            <a:xfrm>
              <a:off x="6211016" y="1299349"/>
              <a:ext cx="2702448" cy="2799834"/>
            </a:xfrm>
            <a:prstGeom prst="rect">
              <a:avLst/>
            </a:prstGeom>
            <a:ln>
              <a:noFill/>
            </a:ln>
            <a:effectLst>
              <a:outerShdw blurRad="292100" dist="139700" dir="2700000" algn="tl" rotWithShape="0">
                <a:srgbClr val="333333">
                  <a:alpha val="65000"/>
                </a:srgbClr>
              </a:outerShdw>
            </a:effectLst>
          </p:spPr>
        </p:pic>
        <p:sp>
          <p:nvSpPr>
            <p:cNvPr id="11" name="Oval 10">
              <a:extLst>
                <a:ext uri="{FF2B5EF4-FFF2-40B4-BE49-F238E27FC236}">
                  <a16:creationId xmlns:a16="http://schemas.microsoft.com/office/drawing/2014/main" id="{BEBD93B9-6EA9-4218-9E60-51F71C694D50}"/>
                </a:ext>
              </a:extLst>
            </p:cNvPr>
            <p:cNvSpPr/>
            <p:nvPr/>
          </p:nvSpPr>
          <p:spPr>
            <a:xfrm>
              <a:off x="7340320" y="3346438"/>
              <a:ext cx="391885" cy="38199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BD069AE-0573-4C08-8441-D7D43474A1D9}"/>
              </a:ext>
            </a:extLst>
          </p:cNvPr>
          <p:cNvGrpSpPr/>
          <p:nvPr/>
        </p:nvGrpSpPr>
        <p:grpSpPr>
          <a:xfrm>
            <a:off x="7278171" y="4681845"/>
            <a:ext cx="4066104" cy="1189992"/>
            <a:chOff x="96520" y="4691803"/>
            <a:chExt cx="3643100" cy="1189992"/>
          </a:xfrm>
        </p:grpSpPr>
        <p:sp>
          <p:nvSpPr>
            <p:cNvPr id="13" name="TextBox 12">
              <a:extLst>
                <a:ext uri="{FF2B5EF4-FFF2-40B4-BE49-F238E27FC236}">
                  <a16:creationId xmlns:a16="http://schemas.microsoft.com/office/drawing/2014/main" id="{65D8DB29-3C8A-4320-9D0B-4037DC9850FC}"/>
                </a:ext>
              </a:extLst>
            </p:cNvPr>
            <p:cNvSpPr txBox="1"/>
            <p:nvPr/>
          </p:nvSpPr>
          <p:spPr>
            <a:xfrm>
              <a:off x="548743" y="4773799"/>
              <a:ext cx="3190877" cy="1107996"/>
            </a:xfrm>
            <a:prstGeom prst="rect">
              <a:avLst/>
            </a:prstGeom>
            <a:noFill/>
          </p:spPr>
          <p:txBody>
            <a:bodyPr wrap="square" rtlCol="0">
              <a:spAutoFit/>
            </a:bodyPr>
            <a:lstStyle/>
            <a:p>
              <a:r>
                <a:rPr lang="en-US" sz="1600" dirty="0">
                  <a:solidFill>
                    <a:schemeClr val="bg1">
                      <a:lumMod val="50000"/>
                    </a:schemeClr>
                  </a:solidFill>
                  <a:highlight>
                    <a:srgbClr val="FFFF00"/>
                  </a:highlight>
                  <a:latin typeface="Arial" panose="020B0604020202020204" pitchFamily="34" charset="0"/>
                </a:rPr>
                <a:t>DO NOT </a:t>
              </a:r>
              <a:r>
                <a:rPr lang="en-US" sz="1600" dirty="0">
                  <a:solidFill>
                    <a:schemeClr val="bg1">
                      <a:lumMod val="50000"/>
                    </a:schemeClr>
                  </a:solidFill>
                  <a:latin typeface="Arial" panose="020B0604020202020204" pitchFamily="34" charset="0"/>
                </a:rPr>
                <a:t>charge the battery without the handpiece with the HP charging station.</a:t>
              </a:r>
            </a:p>
            <a:p>
              <a:endParaRPr lang="en-US" dirty="0"/>
            </a:p>
          </p:txBody>
        </p:sp>
        <p:pic>
          <p:nvPicPr>
            <p:cNvPr id="14" name="Picture 13" descr="Icon&#10;&#10;Description automatically generated">
              <a:extLst>
                <a:ext uri="{FF2B5EF4-FFF2-40B4-BE49-F238E27FC236}">
                  <a16:creationId xmlns:a16="http://schemas.microsoft.com/office/drawing/2014/main" id="{83EA3081-4E68-4715-99A6-A6F3F450B780}"/>
                </a:ext>
              </a:extLst>
            </p:cNvPr>
            <p:cNvPicPr>
              <a:picLocks noChangeAspect="1"/>
            </p:cNvPicPr>
            <p:nvPr/>
          </p:nvPicPr>
          <p:blipFill>
            <a:blip r:embed="rId4"/>
            <a:stretch>
              <a:fillRect/>
            </a:stretch>
          </p:blipFill>
          <p:spPr>
            <a:xfrm>
              <a:off x="96520" y="4691803"/>
              <a:ext cx="452223" cy="452223"/>
            </a:xfrm>
            <a:prstGeom prst="rect">
              <a:avLst/>
            </a:prstGeom>
          </p:spPr>
        </p:pic>
      </p:grpSp>
      <p:grpSp>
        <p:nvGrpSpPr>
          <p:cNvPr id="15" name="Group 14">
            <a:extLst>
              <a:ext uri="{FF2B5EF4-FFF2-40B4-BE49-F238E27FC236}">
                <a16:creationId xmlns:a16="http://schemas.microsoft.com/office/drawing/2014/main" id="{57772ACC-19C8-4CAE-9A27-2E6D6AD35679}"/>
              </a:ext>
            </a:extLst>
          </p:cNvPr>
          <p:cNvGrpSpPr/>
          <p:nvPr/>
        </p:nvGrpSpPr>
        <p:grpSpPr>
          <a:xfrm>
            <a:off x="4971147" y="1427215"/>
            <a:ext cx="2497404" cy="3013965"/>
            <a:chOff x="3429124" y="1296684"/>
            <a:chExt cx="2497404" cy="3013965"/>
          </a:xfrm>
        </p:grpSpPr>
        <p:pic>
          <p:nvPicPr>
            <p:cNvPr id="16" name="Picture 15" descr="A picture containing cup, coffee, indoor&#10;&#10;Description automatically generated">
              <a:extLst>
                <a:ext uri="{FF2B5EF4-FFF2-40B4-BE49-F238E27FC236}">
                  <a16:creationId xmlns:a16="http://schemas.microsoft.com/office/drawing/2014/main" id="{673AB73D-754A-488A-9FEF-FA7DFE3B34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29124" y="1299349"/>
              <a:ext cx="2497404" cy="3011300"/>
            </a:xfrm>
            <a:prstGeom prst="rect">
              <a:avLst/>
            </a:prstGeom>
            <a:ln>
              <a:noFill/>
            </a:ln>
            <a:effectLst>
              <a:outerShdw blurRad="292100" dist="139700" dir="2700000" algn="tl" rotWithShape="0">
                <a:srgbClr val="333333">
                  <a:alpha val="65000"/>
                </a:srgbClr>
              </a:outerShdw>
            </a:effectLst>
          </p:spPr>
        </p:pic>
        <p:pic>
          <p:nvPicPr>
            <p:cNvPr id="17" name="Picture 16" descr="Icon&#10;&#10;Description automatically generated">
              <a:extLst>
                <a:ext uri="{FF2B5EF4-FFF2-40B4-BE49-F238E27FC236}">
                  <a16:creationId xmlns:a16="http://schemas.microsoft.com/office/drawing/2014/main" id="{71E51CA6-6E03-4220-A7BF-B992FD519B04}"/>
                </a:ext>
              </a:extLst>
            </p:cNvPr>
            <p:cNvPicPr>
              <a:picLocks noChangeAspect="1"/>
            </p:cNvPicPr>
            <p:nvPr/>
          </p:nvPicPr>
          <p:blipFill>
            <a:blip r:embed="rId6"/>
            <a:stretch>
              <a:fillRect/>
            </a:stretch>
          </p:blipFill>
          <p:spPr>
            <a:xfrm>
              <a:off x="5287901" y="1296684"/>
              <a:ext cx="638627" cy="638627"/>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4048652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9590206-28A4-4D05-A6FF-10F9408DCD38}"/>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52A47FD9-011B-4601-B8B1-CC217DC0D172}"/>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BD52D014-8306-4B70-994D-3A3F9D8A8EC6}"/>
              </a:ext>
            </a:extLst>
          </p:cNvPr>
          <p:cNvSpPr>
            <a:spLocks noGrp="1"/>
          </p:cNvSpPr>
          <p:nvPr>
            <p:ph type="sldNum" sz="quarter" idx="4"/>
          </p:nvPr>
        </p:nvSpPr>
        <p:spPr/>
        <p:txBody>
          <a:bodyPr/>
          <a:lstStyle/>
          <a:p>
            <a:fld id="{401CF334-2D5C-4859-84A6-CA7E6E43FAEB}" type="slidenum">
              <a:rPr lang="en-US" smtClean="0"/>
              <a:pPr/>
              <a:t>21</a:t>
            </a:fld>
            <a:endParaRPr lang="en-US"/>
          </a:p>
        </p:txBody>
      </p:sp>
      <p:sp>
        <p:nvSpPr>
          <p:cNvPr id="5" name="Title 4">
            <a:extLst>
              <a:ext uri="{FF2B5EF4-FFF2-40B4-BE49-F238E27FC236}">
                <a16:creationId xmlns:a16="http://schemas.microsoft.com/office/drawing/2014/main" id="{FC89490B-EC2D-403C-B096-C62D8C8D1C87}"/>
              </a:ext>
            </a:extLst>
          </p:cNvPr>
          <p:cNvSpPr>
            <a:spLocks noGrp="1"/>
          </p:cNvSpPr>
          <p:nvPr>
            <p:ph type="title"/>
          </p:nvPr>
        </p:nvSpPr>
        <p:spPr/>
        <p:txBody>
          <a:bodyPr/>
          <a:lstStyle/>
          <a:p>
            <a:r>
              <a:rPr lang="en-US" dirty="0"/>
              <a:t>Optional Accessories</a:t>
            </a:r>
            <a:endParaRPr lang="en-DE" dirty="0"/>
          </a:p>
        </p:txBody>
      </p:sp>
      <p:sp>
        <p:nvSpPr>
          <p:cNvPr id="6" name="Text Placeholder 5">
            <a:extLst>
              <a:ext uri="{FF2B5EF4-FFF2-40B4-BE49-F238E27FC236}">
                <a16:creationId xmlns:a16="http://schemas.microsoft.com/office/drawing/2014/main" id="{4B15AE18-4692-40A6-B70B-E3A4F99A2FE0}"/>
              </a:ext>
            </a:extLst>
          </p:cNvPr>
          <p:cNvSpPr>
            <a:spLocks noGrp="1"/>
          </p:cNvSpPr>
          <p:nvPr>
            <p:ph type="body" idx="1"/>
          </p:nvPr>
        </p:nvSpPr>
        <p:spPr/>
        <p:txBody>
          <a:bodyPr>
            <a:normAutofit lnSpcReduction="10000"/>
          </a:bodyPr>
          <a:lstStyle/>
          <a:p>
            <a:pPr marL="285750" indent="-285750">
              <a:buFont typeface="Arial" panose="020B0604020202020204" pitchFamily="34" charset="0"/>
              <a:buChar char="•"/>
            </a:pPr>
            <a:r>
              <a:rPr lang="en-US" sz="2800" b="1" dirty="0"/>
              <a:t>Battery Charging Station.</a:t>
            </a:r>
          </a:p>
          <a:p>
            <a:pPr marL="285750" indent="-285750">
              <a:buFont typeface="Wingdings" panose="05000000000000000000" pitchFamily="2" charset="2"/>
              <a:buChar char="Ø"/>
            </a:pPr>
            <a:r>
              <a:rPr lang="en-US" sz="2000" dirty="0"/>
              <a:t>Blinks in ORANGE when the battery is near empty.</a:t>
            </a:r>
          </a:p>
          <a:p>
            <a:r>
              <a:rPr lang="en-US" sz="2000" dirty="0"/>
              <a:t>      Blinks in BLUE when the battery is half full.</a:t>
            </a:r>
          </a:p>
          <a:p>
            <a:r>
              <a:rPr lang="en-US" sz="2000" dirty="0"/>
              <a:t>      Displays a CONSTANT BLUE when the battery is fully charged.</a:t>
            </a:r>
          </a:p>
          <a:p>
            <a:endParaRPr lang="en-US" sz="2000" dirty="0"/>
          </a:p>
          <a:p>
            <a:pPr marL="285750" indent="-285750">
              <a:buFont typeface="Wingdings" panose="05000000000000000000" pitchFamily="2" charset="2"/>
              <a:buChar char="Ø"/>
            </a:pPr>
            <a:r>
              <a:rPr lang="en-US" sz="2000" dirty="0"/>
              <a:t>Input: 12V 2.5A</a:t>
            </a:r>
          </a:p>
          <a:p>
            <a:r>
              <a:rPr lang="en-US" sz="2000" dirty="0"/>
              <a:t>      Output: 4.2V 3A</a:t>
            </a:r>
          </a:p>
          <a:p>
            <a:endParaRPr lang="en-US" sz="2000" dirty="0"/>
          </a:p>
          <a:p>
            <a:r>
              <a:rPr lang="en-US" sz="2000" b="1" dirty="0"/>
              <a:t>Note</a:t>
            </a:r>
            <a:r>
              <a:rPr lang="en-US" sz="2000" dirty="0"/>
              <a:t>: When charging a single battery, the output is </a:t>
            </a:r>
            <a:r>
              <a:rPr lang="en-US" sz="2000" dirty="0">
                <a:highlight>
                  <a:srgbClr val="FFFF00"/>
                </a:highlight>
              </a:rPr>
              <a:t>3A</a:t>
            </a:r>
            <a:r>
              <a:rPr lang="en-US" sz="2000" dirty="0"/>
              <a:t>. When charging two batteries at the same time, the output of each slot is limited to </a:t>
            </a:r>
            <a:r>
              <a:rPr lang="en-US" sz="2000" dirty="0">
                <a:highlight>
                  <a:srgbClr val="FFFF00"/>
                </a:highlight>
              </a:rPr>
              <a:t>2.4A</a:t>
            </a:r>
            <a:r>
              <a:rPr lang="en-US" sz="2000" dirty="0"/>
              <a:t>, to prevent the power adapter from being </a:t>
            </a:r>
          </a:p>
          <a:p>
            <a:r>
              <a:rPr lang="en-US" sz="2000" dirty="0"/>
              <a:t>overloaded. </a:t>
            </a:r>
            <a:r>
              <a:rPr lang="en-US" altLang="zh-CN" sz="2000" dirty="0">
                <a:ea typeface="等线"/>
              </a:rPr>
              <a:t>It takes 110 minutes to fully charge a single battery and 130 minutes for two.</a:t>
            </a:r>
            <a:endParaRPr lang="en-US" altLang="zh-CN" sz="2000" dirty="0">
              <a:ea typeface="等线"/>
              <a:cs typeface="Calibri"/>
            </a:endParaRPr>
          </a:p>
          <a:p>
            <a:endParaRPr lang="en-US" dirty="0"/>
          </a:p>
          <a:p>
            <a:endParaRPr lang="en-DE" dirty="0"/>
          </a:p>
        </p:txBody>
      </p:sp>
      <p:pic>
        <p:nvPicPr>
          <p:cNvPr id="7" name="Picture 6" descr="A picture containing cup, coffee, indoor&#10;&#10;Description automatically generated">
            <a:extLst>
              <a:ext uri="{FF2B5EF4-FFF2-40B4-BE49-F238E27FC236}">
                <a16:creationId xmlns:a16="http://schemas.microsoft.com/office/drawing/2014/main" id="{D2576DAF-305F-4959-AA27-F033D0AA9D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53944" y="1295400"/>
            <a:ext cx="1699656" cy="2049398"/>
          </a:xfrm>
          <a:prstGeom prst="rect">
            <a:avLst/>
          </a:prstGeom>
        </p:spPr>
      </p:pic>
      <p:grpSp>
        <p:nvGrpSpPr>
          <p:cNvPr id="8" name="Group 7">
            <a:extLst>
              <a:ext uri="{FF2B5EF4-FFF2-40B4-BE49-F238E27FC236}">
                <a16:creationId xmlns:a16="http://schemas.microsoft.com/office/drawing/2014/main" id="{BCB13C5B-B664-4F3D-BDAD-CD6DD86825D5}"/>
              </a:ext>
            </a:extLst>
          </p:cNvPr>
          <p:cNvGrpSpPr/>
          <p:nvPr/>
        </p:nvGrpSpPr>
        <p:grpSpPr>
          <a:xfrm>
            <a:off x="6910675" y="2036868"/>
            <a:ext cx="2765537" cy="1326383"/>
            <a:chOff x="8355853" y="2288744"/>
            <a:chExt cx="2765537" cy="1326383"/>
          </a:xfrm>
        </p:grpSpPr>
        <p:sp>
          <p:nvSpPr>
            <p:cNvPr id="9" name="Oval 8">
              <a:extLst>
                <a:ext uri="{FF2B5EF4-FFF2-40B4-BE49-F238E27FC236}">
                  <a16:creationId xmlns:a16="http://schemas.microsoft.com/office/drawing/2014/main" id="{4364AF2E-35CE-4E20-AF35-BE0104508CE5}"/>
                </a:ext>
              </a:extLst>
            </p:cNvPr>
            <p:cNvSpPr/>
            <p:nvPr/>
          </p:nvSpPr>
          <p:spPr>
            <a:xfrm>
              <a:off x="9872632" y="3051811"/>
              <a:ext cx="1248758" cy="5633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01BCE016-0B53-48EE-9CE4-13E9F47FD694}"/>
                </a:ext>
              </a:extLst>
            </p:cNvPr>
            <p:cNvCxnSpPr>
              <a:cxnSpLocks/>
              <a:endCxn id="9" idx="1"/>
            </p:cNvCxnSpPr>
            <p:nvPr/>
          </p:nvCxnSpPr>
          <p:spPr>
            <a:xfrm>
              <a:off x="8355853" y="2288744"/>
              <a:ext cx="1699655" cy="845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650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7F68144-6CFC-40EE-90C4-30BC03665703}"/>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5260BE1E-0CCB-45C6-9800-8A76CED68BC1}"/>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582A7350-9661-493E-9F1A-2F2A2E41D59D}"/>
              </a:ext>
            </a:extLst>
          </p:cNvPr>
          <p:cNvSpPr>
            <a:spLocks noGrp="1"/>
          </p:cNvSpPr>
          <p:nvPr>
            <p:ph type="sldNum" sz="quarter" idx="4"/>
          </p:nvPr>
        </p:nvSpPr>
        <p:spPr/>
        <p:txBody>
          <a:bodyPr/>
          <a:lstStyle/>
          <a:p>
            <a:fld id="{401CF334-2D5C-4859-84A6-CA7E6E43FAEB}" type="slidenum">
              <a:rPr lang="en-US" smtClean="0"/>
              <a:pPr/>
              <a:t>22</a:t>
            </a:fld>
            <a:endParaRPr lang="en-US"/>
          </a:p>
        </p:txBody>
      </p:sp>
      <p:sp>
        <p:nvSpPr>
          <p:cNvPr id="5" name="Title 4">
            <a:extLst>
              <a:ext uri="{FF2B5EF4-FFF2-40B4-BE49-F238E27FC236}">
                <a16:creationId xmlns:a16="http://schemas.microsoft.com/office/drawing/2014/main" id="{52E8B053-4517-4548-8F1C-5D2085CE3745}"/>
              </a:ext>
            </a:extLst>
          </p:cNvPr>
          <p:cNvSpPr>
            <a:spLocks noGrp="1"/>
          </p:cNvSpPr>
          <p:nvPr>
            <p:ph type="title"/>
          </p:nvPr>
        </p:nvSpPr>
        <p:spPr/>
        <p:txBody>
          <a:bodyPr/>
          <a:lstStyle/>
          <a:p>
            <a:r>
              <a:rPr lang="en-US" dirty="0"/>
              <a:t>Handpiece</a:t>
            </a:r>
            <a:r>
              <a:rPr lang="zh-CN" altLang="en-US" dirty="0"/>
              <a:t> </a:t>
            </a:r>
            <a:r>
              <a:rPr lang="en-US" altLang="zh-CN" dirty="0"/>
              <a:t>charging</a:t>
            </a:r>
            <a:r>
              <a:rPr lang="zh-CN" altLang="en-US" dirty="0"/>
              <a:t> </a:t>
            </a:r>
            <a:r>
              <a:rPr lang="en-US" altLang="zh-CN" dirty="0"/>
              <a:t>station</a:t>
            </a:r>
            <a:endParaRPr lang="en-DE" dirty="0"/>
          </a:p>
        </p:txBody>
      </p:sp>
      <p:sp>
        <p:nvSpPr>
          <p:cNvPr id="6" name="Text Placeholder 5">
            <a:extLst>
              <a:ext uri="{FF2B5EF4-FFF2-40B4-BE49-F238E27FC236}">
                <a16:creationId xmlns:a16="http://schemas.microsoft.com/office/drawing/2014/main" id="{B6CE81F0-7C0E-40A8-8142-1B57C26ED18F}"/>
              </a:ext>
            </a:extLst>
          </p:cNvPr>
          <p:cNvSpPr>
            <a:spLocks noGrp="1"/>
          </p:cNvSpPr>
          <p:nvPr>
            <p:ph type="body" idx="1"/>
          </p:nvPr>
        </p:nvSpPr>
        <p:spPr/>
        <p:txBody>
          <a:bodyPr>
            <a:normAutofit/>
          </a:bodyPr>
          <a:lstStyle/>
          <a:p>
            <a:r>
              <a:rPr lang="en-US" sz="1400" dirty="0"/>
              <a:t>Input: 12 V 2.5A</a:t>
            </a:r>
          </a:p>
          <a:p>
            <a:r>
              <a:rPr lang="en-US" sz="1400" dirty="0"/>
              <a:t>Output 1 (charging port): 4.2 V 3A (4 pins)</a:t>
            </a:r>
          </a:p>
          <a:p>
            <a:r>
              <a:rPr lang="en-US" sz="1400" dirty="0"/>
              <a:t>Output 2 (port for power cable): 12 V 2.5A/ 3.5 mm DC plug</a:t>
            </a:r>
          </a:p>
          <a:p>
            <a:endParaRPr lang="en-DE" sz="1400" dirty="0"/>
          </a:p>
        </p:txBody>
      </p:sp>
      <p:sp>
        <p:nvSpPr>
          <p:cNvPr id="9" name="TextBox 8">
            <a:extLst>
              <a:ext uri="{FF2B5EF4-FFF2-40B4-BE49-F238E27FC236}">
                <a16:creationId xmlns:a16="http://schemas.microsoft.com/office/drawing/2014/main" id="{DA0ECEDC-076C-4597-828E-344D12542BB4}"/>
              </a:ext>
            </a:extLst>
          </p:cNvPr>
          <p:cNvSpPr txBox="1"/>
          <p:nvPr/>
        </p:nvSpPr>
        <p:spPr>
          <a:xfrm>
            <a:off x="6611143" y="4573977"/>
            <a:ext cx="1303960" cy="440397"/>
          </a:xfrm>
          <a:prstGeom prst="rect">
            <a:avLst/>
          </a:prstGeom>
          <a:noFill/>
        </p:spPr>
        <p:txBody>
          <a:bodyPr wrap="square" rtlCol="0">
            <a:spAutoFit/>
          </a:bodyPr>
          <a:lstStyle/>
          <a:p>
            <a:r>
              <a:rPr lang="en-US" dirty="0"/>
              <a:t>Output 1</a:t>
            </a:r>
          </a:p>
        </p:txBody>
      </p:sp>
      <p:grpSp>
        <p:nvGrpSpPr>
          <p:cNvPr id="10" name="Group 9">
            <a:extLst>
              <a:ext uri="{FF2B5EF4-FFF2-40B4-BE49-F238E27FC236}">
                <a16:creationId xmlns:a16="http://schemas.microsoft.com/office/drawing/2014/main" id="{80ABEB6A-4035-44C0-8A6A-254AF71BA8AE}"/>
              </a:ext>
            </a:extLst>
          </p:cNvPr>
          <p:cNvGrpSpPr/>
          <p:nvPr/>
        </p:nvGrpSpPr>
        <p:grpSpPr>
          <a:xfrm>
            <a:off x="637891" y="2488667"/>
            <a:ext cx="2306765" cy="2414066"/>
            <a:chOff x="670368" y="2408612"/>
            <a:chExt cx="2306765" cy="2414066"/>
          </a:xfrm>
        </p:grpSpPr>
        <p:grpSp>
          <p:nvGrpSpPr>
            <p:cNvPr id="11" name="Group 10">
              <a:extLst>
                <a:ext uri="{FF2B5EF4-FFF2-40B4-BE49-F238E27FC236}">
                  <a16:creationId xmlns:a16="http://schemas.microsoft.com/office/drawing/2014/main" id="{C8F996C2-8BAB-4343-8986-26550A087393}"/>
                </a:ext>
              </a:extLst>
            </p:cNvPr>
            <p:cNvGrpSpPr/>
            <p:nvPr/>
          </p:nvGrpSpPr>
          <p:grpSpPr>
            <a:xfrm>
              <a:off x="670368" y="2408612"/>
              <a:ext cx="1472917" cy="2202535"/>
              <a:chOff x="1207353" y="2408612"/>
              <a:chExt cx="1472917" cy="2202535"/>
            </a:xfrm>
          </p:grpSpPr>
          <p:pic>
            <p:nvPicPr>
              <p:cNvPr id="14" name="Picture 13">
                <a:extLst>
                  <a:ext uri="{FF2B5EF4-FFF2-40B4-BE49-F238E27FC236}">
                    <a16:creationId xmlns:a16="http://schemas.microsoft.com/office/drawing/2014/main" id="{C27005E8-E3D7-4FC3-B3BB-D5AE47D8BD5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7353" y="2408612"/>
                <a:ext cx="1472917" cy="1910812"/>
              </a:xfrm>
              <a:prstGeom prst="rect">
                <a:avLst/>
              </a:prstGeom>
            </p:spPr>
          </p:pic>
          <p:sp>
            <p:nvSpPr>
              <p:cNvPr id="15" name="TextBox 14">
                <a:extLst>
                  <a:ext uri="{FF2B5EF4-FFF2-40B4-BE49-F238E27FC236}">
                    <a16:creationId xmlns:a16="http://schemas.microsoft.com/office/drawing/2014/main" id="{DC47A3DA-B69F-48D7-9BF7-A3FD9B0FC1D7}"/>
                  </a:ext>
                </a:extLst>
              </p:cNvPr>
              <p:cNvSpPr txBox="1"/>
              <p:nvPr/>
            </p:nvSpPr>
            <p:spPr>
              <a:xfrm>
                <a:off x="1605141" y="4241815"/>
                <a:ext cx="786809" cy="369332"/>
              </a:xfrm>
              <a:prstGeom prst="rect">
                <a:avLst/>
              </a:prstGeom>
              <a:noFill/>
            </p:spPr>
            <p:txBody>
              <a:bodyPr wrap="square" rtlCol="0">
                <a:spAutoFit/>
              </a:bodyPr>
              <a:lstStyle/>
              <a:p>
                <a:r>
                  <a:rPr lang="en-US"/>
                  <a:t>Input</a:t>
                </a:r>
              </a:p>
            </p:txBody>
          </p:sp>
        </p:grpSp>
        <p:pic>
          <p:nvPicPr>
            <p:cNvPr id="12" name="Picture 11">
              <a:extLst>
                <a:ext uri="{FF2B5EF4-FFF2-40B4-BE49-F238E27FC236}">
                  <a16:creationId xmlns:a16="http://schemas.microsoft.com/office/drawing/2014/main" id="{3D98C1A2-48FA-4EF1-A15B-A920338E55A6}"/>
                </a:ext>
              </a:extLst>
            </p:cNvPr>
            <p:cNvPicPr>
              <a:picLocks noChangeAspect="1"/>
            </p:cNvPicPr>
            <p:nvPr/>
          </p:nvPicPr>
          <p:blipFill>
            <a:blip r:embed="rId3"/>
            <a:stretch>
              <a:fillRect/>
            </a:stretch>
          </p:blipFill>
          <p:spPr>
            <a:xfrm>
              <a:off x="2337312" y="4212564"/>
              <a:ext cx="639821" cy="610114"/>
            </a:xfrm>
            <a:prstGeom prst="rect">
              <a:avLst/>
            </a:prstGeom>
          </p:spPr>
        </p:pic>
        <p:cxnSp>
          <p:nvCxnSpPr>
            <p:cNvPr id="13" name="Straight Arrow Connector 12">
              <a:extLst>
                <a:ext uri="{FF2B5EF4-FFF2-40B4-BE49-F238E27FC236}">
                  <a16:creationId xmlns:a16="http://schemas.microsoft.com/office/drawing/2014/main" id="{0001145C-09DD-4AEC-BC9D-EC61B5F23E54}"/>
                </a:ext>
              </a:extLst>
            </p:cNvPr>
            <p:cNvCxnSpPr>
              <a:cxnSpLocks/>
              <a:stCxn id="15" idx="0"/>
              <a:endCxn id="12" idx="1"/>
            </p:cNvCxnSpPr>
            <p:nvPr/>
          </p:nvCxnSpPr>
          <p:spPr>
            <a:xfrm>
              <a:off x="1461561" y="4241815"/>
              <a:ext cx="875751" cy="2758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4922695E-EC7E-4A51-9BBA-AA0F645639D5}"/>
              </a:ext>
            </a:extLst>
          </p:cNvPr>
          <p:cNvGrpSpPr/>
          <p:nvPr/>
        </p:nvGrpSpPr>
        <p:grpSpPr>
          <a:xfrm>
            <a:off x="4238012" y="2579826"/>
            <a:ext cx="2259321" cy="2465456"/>
            <a:chOff x="3792278" y="2408612"/>
            <a:chExt cx="2259321" cy="2465456"/>
          </a:xfrm>
        </p:grpSpPr>
        <p:grpSp>
          <p:nvGrpSpPr>
            <p:cNvPr id="17" name="Group 16">
              <a:extLst>
                <a:ext uri="{FF2B5EF4-FFF2-40B4-BE49-F238E27FC236}">
                  <a16:creationId xmlns:a16="http://schemas.microsoft.com/office/drawing/2014/main" id="{E57DDB14-D5EA-48B3-B0F8-55D14CC74538}"/>
                </a:ext>
              </a:extLst>
            </p:cNvPr>
            <p:cNvGrpSpPr/>
            <p:nvPr/>
          </p:nvGrpSpPr>
          <p:grpSpPr>
            <a:xfrm>
              <a:off x="3792278" y="2408612"/>
              <a:ext cx="1480839" cy="2255738"/>
              <a:chOff x="3033259" y="2387307"/>
              <a:chExt cx="1480839" cy="2255738"/>
            </a:xfrm>
          </p:grpSpPr>
          <p:pic>
            <p:nvPicPr>
              <p:cNvPr id="20" name="Picture 19" descr="Icon&#10;&#10;Description automatically generated">
                <a:extLst>
                  <a:ext uri="{FF2B5EF4-FFF2-40B4-BE49-F238E27FC236}">
                    <a16:creationId xmlns:a16="http://schemas.microsoft.com/office/drawing/2014/main" id="{455AD78D-E7AB-4072-8C5A-95993551B7E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33259" y="2387307"/>
                <a:ext cx="1480839" cy="1886405"/>
              </a:xfrm>
              <a:prstGeom prst="rect">
                <a:avLst/>
              </a:prstGeom>
            </p:spPr>
          </p:pic>
          <p:sp>
            <p:nvSpPr>
              <p:cNvPr id="21" name="TextBox 20">
                <a:extLst>
                  <a:ext uri="{FF2B5EF4-FFF2-40B4-BE49-F238E27FC236}">
                    <a16:creationId xmlns:a16="http://schemas.microsoft.com/office/drawing/2014/main" id="{3D919AD0-9624-461D-A069-E756C4AD16CD}"/>
                  </a:ext>
                </a:extLst>
              </p:cNvPr>
              <p:cNvSpPr txBox="1"/>
              <p:nvPr/>
            </p:nvSpPr>
            <p:spPr>
              <a:xfrm>
                <a:off x="3217678" y="4273713"/>
                <a:ext cx="1176670" cy="369332"/>
              </a:xfrm>
              <a:prstGeom prst="rect">
                <a:avLst/>
              </a:prstGeom>
              <a:noFill/>
            </p:spPr>
            <p:txBody>
              <a:bodyPr wrap="square" rtlCol="0">
                <a:spAutoFit/>
              </a:bodyPr>
              <a:lstStyle/>
              <a:p>
                <a:r>
                  <a:rPr lang="en-US"/>
                  <a:t>Output 2</a:t>
                </a:r>
              </a:p>
            </p:txBody>
          </p:sp>
        </p:grpSp>
        <p:pic>
          <p:nvPicPr>
            <p:cNvPr id="18" name="Picture 17">
              <a:extLst>
                <a:ext uri="{FF2B5EF4-FFF2-40B4-BE49-F238E27FC236}">
                  <a16:creationId xmlns:a16="http://schemas.microsoft.com/office/drawing/2014/main" id="{3B5BA2A3-EAEE-4662-BEBA-37A7F866815D}"/>
                </a:ext>
              </a:extLst>
            </p:cNvPr>
            <p:cNvPicPr>
              <a:picLocks noChangeAspect="1"/>
            </p:cNvPicPr>
            <p:nvPr/>
          </p:nvPicPr>
          <p:blipFill>
            <a:blip r:embed="rId5"/>
            <a:stretch>
              <a:fillRect/>
            </a:stretch>
          </p:blipFill>
          <p:spPr>
            <a:xfrm>
              <a:off x="5457536" y="4295017"/>
              <a:ext cx="594063" cy="579051"/>
            </a:xfrm>
            <a:prstGeom prst="rect">
              <a:avLst/>
            </a:prstGeom>
          </p:spPr>
        </p:pic>
        <p:cxnSp>
          <p:nvCxnSpPr>
            <p:cNvPr id="19" name="Straight Arrow Connector 18">
              <a:extLst>
                <a:ext uri="{FF2B5EF4-FFF2-40B4-BE49-F238E27FC236}">
                  <a16:creationId xmlns:a16="http://schemas.microsoft.com/office/drawing/2014/main" id="{34E5CB28-562A-4CA8-B28C-29A2C6066C57}"/>
                </a:ext>
              </a:extLst>
            </p:cNvPr>
            <p:cNvCxnSpPr>
              <a:cxnSpLocks/>
            </p:cNvCxnSpPr>
            <p:nvPr/>
          </p:nvCxnSpPr>
          <p:spPr>
            <a:xfrm>
              <a:off x="4632381" y="4241815"/>
              <a:ext cx="705405" cy="291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2" name="Picture 21">
            <a:extLst>
              <a:ext uri="{FF2B5EF4-FFF2-40B4-BE49-F238E27FC236}">
                <a16:creationId xmlns:a16="http://schemas.microsoft.com/office/drawing/2014/main" id="{2414E0F3-3297-4493-80C1-E3228FD03D61}"/>
              </a:ext>
            </a:extLst>
          </p:cNvPr>
          <p:cNvPicPr>
            <a:picLocks noChangeAspect="1"/>
          </p:cNvPicPr>
          <p:nvPr/>
        </p:nvPicPr>
        <p:blipFill>
          <a:blip r:embed="rId6"/>
          <a:stretch>
            <a:fillRect/>
          </a:stretch>
        </p:blipFill>
        <p:spPr>
          <a:xfrm rot="5400000">
            <a:off x="7933190" y="4377307"/>
            <a:ext cx="1140088" cy="636328"/>
          </a:xfrm>
          <a:prstGeom prst="rect">
            <a:avLst/>
          </a:prstGeom>
        </p:spPr>
      </p:pic>
      <p:sp>
        <p:nvSpPr>
          <p:cNvPr id="23" name="Rectangle 22">
            <a:extLst>
              <a:ext uri="{FF2B5EF4-FFF2-40B4-BE49-F238E27FC236}">
                <a16:creationId xmlns:a16="http://schemas.microsoft.com/office/drawing/2014/main" id="{7878B278-5D31-4643-9ED5-0E903A45D9E7}"/>
              </a:ext>
            </a:extLst>
          </p:cNvPr>
          <p:cNvSpPr/>
          <p:nvPr/>
        </p:nvSpPr>
        <p:spPr>
          <a:xfrm>
            <a:off x="371658" y="5357933"/>
            <a:ext cx="6365360" cy="523220"/>
          </a:xfrm>
          <a:prstGeom prst="rect">
            <a:avLst/>
          </a:prstGeom>
        </p:spPr>
        <p:txBody>
          <a:bodyPr wrap="square">
            <a:spAutoFit/>
          </a:bodyPr>
          <a:lstStyle/>
          <a:p>
            <a:r>
              <a:rPr lang="en-US" sz="1400" b="1" dirty="0">
                <a:solidFill>
                  <a:schemeClr val="bg1">
                    <a:lumMod val="50000"/>
                  </a:schemeClr>
                </a:solidFill>
                <a:latin typeface="Arial" panose="020B0604020202020204" pitchFamily="34" charset="0"/>
              </a:rPr>
              <a:t>Note</a:t>
            </a:r>
            <a:r>
              <a:rPr lang="en-US" sz="1400" dirty="0">
                <a:solidFill>
                  <a:schemeClr val="bg1">
                    <a:lumMod val="50000"/>
                  </a:schemeClr>
                </a:solidFill>
                <a:latin typeface="Arial" panose="020B0604020202020204" pitchFamily="34" charset="0"/>
              </a:rPr>
              <a:t>: When the power cable is attached to Output 2, Output 1 is muted and will not charge the handpiece. </a:t>
            </a:r>
          </a:p>
        </p:txBody>
      </p:sp>
      <p:pic>
        <p:nvPicPr>
          <p:cNvPr id="29" name="Picture 28" descr="A picture containing indoor&#10;&#10;Description automatically generated">
            <a:extLst>
              <a:ext uri="{FF2B5EF4-FFF2-40B4-BE49-F238E27FC236}">
                <a16:creationId xmlns:a16="http://schemas.microsoft.com/office/drawing/2014/main" id="{740CE772-1E07-426A-8B3B-079401DD33B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67765" y="2181772"/>
            <a:ext cx="2150473" cy="2187025"/>
          </a:xfrm>
          <a:prstGeom prst="rect">
            <a:avLst/>
          </a:prstGeom>
        </p:spPr>
      </p:pic>
      <p:cxnSp>
        <p:nvCxnSpPr>
          <p:cNvPr id="31" name="Straight Arrow Connector 30">
            <a:extLst>
              <a:ext uri="{FF2B5EF4-FFF2-40B4-BE49-F238E27FC236}">
                <a16:creationId xmlns:a16="http://schemas.microsoft.com/office/drawing/2014/main" id="{2FCBBE8B-DBAB-4970-A623-F3330AB4FFCB}"/>
              </a:ext>
            </a:extLst>
          </p:cNvPr>
          <p:cNvCxnSpPr>
            <a:cxnSpLocks/>
          </p:cNvCxnSpPr>
          <p:nvPr/>
        </p:nvCxnSpPr>
        <p:spPr>
          <a:xfrm>
            <a:off x="7375472" y="4241815"/>
            <a:ext cx="812979" cy="2916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806A4E00-A33D-40B5-BC4B-5578D26D27BC}"/>
              </a:ext>
            </a:extLst>
          </p:cNvPr>
          <p:cNvSpPr txBox="1"/>
          <p:nvPr/>
        </p:nvSpPr>
        <p:spPr>
          <a:xfrm>
            <a:off x="7915103" y="1935374"/>
            <a:ext cx="1487477" cy="523220"/>
          </a:xfrm>
          <a:prstGeom prst="rect">
            <a:avLst/>
          </a:prstGeom>
          <a:noFill/>
        </p:spPr>
        <p:txBody>
          <a:bodyPr wrap="square" rtlCol="0">
            <a:spAutoFit/>
          </a:bodyPr>
          <a:lstStyle/>
          <a:p>
            <a:r>
              <a:rPr lang="en-US" sz="1400" dirty="0"/>
              <a:t>Charging Indication LED</a:t>
            </a:r>
          </a:p>
        </p:txBody>
      </p:sp>
      <p:sp>
        <p:nvSpPr>
          <p:cNvPr id="33" name="Rectangle: Rounded Corners 32">
            <a:extLst>
              <a:ext uri="{FF2B5EF4-FFF2-40B4-BE49-F238E27FC236}">
                <a16:creationId xmlns:a16="http://schemas.microsoft.com/office/drawing/2014/main" id="{ABCBB12B-55DD-4C54-A984-762616EC60E0}"/>
              </a:ext>
            </a:extLst>
          </p:cNvPr>
          <p:cNvSpPr/>
          <p:nvPr/>
        </p:nvSpPr>
        <p:spPr>
          <a:xfrm>
            <a:off x="6193776" y="2743237"/>
            <a:ext cx="264173" cy="115343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Rounded Corners 33">
            <a:extLst>
              <a:ext uri="{FF2B5EF4-FFF2-40B4-BE49-F238E27FC236}">
                <a16:creationId xmlns:a16="http://schemas.microsoft.com/office/drawing/2014/main" id="{2E9A179D-52AB-46D3-A0A9-7286C5C3D5FB}"/>
              </a:ext>
            </a:extLst>
          </p:cNvPr>
          <p:cNvSpPr/>
          <p:nvPr/>
        </p:nvSpPr>
        <p:spPr>
          <a:xfrm>
            <a:off x="7784703" y="2735416"/>
            <a:ext cx="264173" cy="1153432"/>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a:extLst>
              <a:ext uri="{FF2B5EF4-FFF2-40B4-BE49-F238E27FC236}">
                <a16:creationId xmlns:a16="http://schemas.microsoft.com/office/drawing/2014/main" id="{5D693909-CDE9-44CB-BE65-449AAC71DF34}"/>
              </a:ext>
            </a:extLst>
          </p:cNvPr>
          <p:cNvCxnSpPr/>
          <p:nvPr/>
        </p:nvCxnSpPr>
        <p:spPr>
          <a:xfrm flipH="1">
            <a:off x="6457949" y="2181772"/>
            <a:ext cx="1458840" cy="553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4854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FD6FB3-634D-4218-90D2-A7E0850DE0D1}"/>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C660272F-2767-43D1-A77A-BAD917A61B90}"/>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6DA9CF4A-6DEA-4E42-86BE-55F8E7387482}"/>
              </a:ext>
            </a:extLst>
          </p:cNvPr>
          <p:cNvSpPr>
            <a:spLocks noGrp="1"/>
          </p:cNvSpPr>
          <p:nvPr>
            <p:ph type="sldNum" sz="quarter" idx="4"/>
          </p:nvPr>
        </p:nvSpPr>
        <p:spPr/>
        <p:txBody>
          <a:bodyPr/>
          <a:lstStyle/>
          <a:p>
            <a:fld id="{401CF334-2D5C-4859-84A6-CA7E6E43FAEB}" type="slidenum">
              <a:rPr lang="en-US" smtClean="0"/>
              <a:pPr/>
              <a:t>23</a:t>
            </a:fld>
            <a:endParaRPr lang="en-US"/>
          </a:p>
        </p:txBody>
      </p:sp>
      <p:sp>
        <p:nvSpPr>
          <p:cNvPr id="5" name="Title 4">
            <a:extLst>
              <a:ext uri="{FF2B5EF4-FFF2-40B4-BE49-F238E27FC236}">
                <a16:creationId xmlns:a16="http://schemas.microsoft.com/office/drawing/2014/main" id="{1C2D39C2-DEA8-4E89-B638-52A7598A7508}"/>
              </a:ext>
            </a:extLst>
          </p:cNvPr>
          <p:cNvSpPr>
            <a:spLocks noGrp="1"/>
          </p:cNvSpPr>
          <p:nvPr>
            <p:ph type="title"/>
          </p:nvPr>
        </p:nvSpPr>
        <p:spPr/>
        <p:txBody>
          <a:bodyPr/>
          <a:lstStyle/>
          <a:p>
            <a:r>
              <a:rPr lang="en-US" dirty="0"/>
              <a:t>Connection of the scanner</a:t>
            </a:r>
            <a:endParaRPr lang="en-DE" dirty="0"/>
          </a:p>
        </p:txBody>
      </p:sp>
      <p:sp>
        <p:nvSpPr>
          <p:cNvPr id="6" name="Text Placeholder 5">
            <a:extLst>
              <a:ext uri="{FF2B5EF4-FFF2-40B4-BE49-F238E27FC236}">
                <a16:creationId xmlns:a16="http://schemas.microsoft.com/office/drawing/2014/main" id="{326DC322-D4C7-4759-9CB6-BE77CDA2F1D1}"/>
              </a:ext>
            </a:extLst>
          </p:cNvPr>
          <p:cNvSpPr>
            <a:spLocks noGrp="1"/>
          </p:cNvSpPr>
          <p:nvPr>
            <p:ph type="body" idx="1"/>
          </p:nvPr>
        </p:nvSpPr>
        <p:spPr/>
        <p:txBody>
          <a:bodyPr/>
          <a:lstStyle/>
          <a:p>
            <a:endParaRPr lang="en-DE" dirty="0"/>
          </a:p>
        </p:txBody>
      </p:sp>
      <p:pic>
        <p:nvPicPr>
          <p:cNvPr id="7" name="Picture 6">
            <a:extLst>
              <a:ext uri="{FF2B5EF4-FFF2-40B4-BE49-F238E27FC236}">
                <a16:creationId xmlns:a16="http://schemas.microsoft.com/office/drawing/2014/main" id="{482E4DFE-5E7B-44EB-A831-2D7EF1A20650}"/>
              </a:ext>
            </a:extLst>
          </p:cNvPr>
          <p:cNvPicPr>
            <a:picLocks noChangeAspect="1"/>
          </p:cNvPicPr>
          <p:nvPr/>
        </p:nvPicPr>
        <p:blipFill>
          <a:blip r:embed="rId2"/>
          <a:stretch>
            <a:fillRect/>
          </a:stretch>
        </p:blipFill>
        <p:spPr>
          <a:xfrm>
            <a:off x="6778611" y="1295399"/>
            <a:ext cx="1730378" cy="2764844"/>
          </a:xfrm>
          <a:prstGeom prst="rect">
            <a:avLst/>
          </a:prstGeom>
        </p:spPr>
      </p:pic>
      <p:pic>
        <p:nvPicPr>
          <p:cNvPr id="8" name="Picture 7">
            <a:extLst>
              <a:ext uri="{FF2B5EF4-FFF2-40B4-BE49-F238E27FC236}">
                <a16:creationId xmlns:a16="http://schemas.microsoft.com/office/drawing/2014/main" id="{4CAE29D9-2915-4391-A7FB-FB71251334C2}"/>
              </a:ext>
            </a:extLst>
          </p:cNvPr>
          <p:cNvPicPr>
            <a:picLocks noChangeAspect="1"/>
          </p:cNvPicPr>
          <p:nvPr/>
        </p:nvPicPr>
        <p:blipFill>
          <a:blip r:embed="rId3"/>
          <a:stretch>
            <a:fillRect/>
          </a:stretch>
        </p:blipFill>
        <p:spPr>
          <a:xfrm>
            <a:off x="1681577" y="1295401"/>
            <a:ext cx="3156559" cy="2133600"/>
          </a:xfrm>
          <a:prstGeom prst="rect">
            <a:avLst/>
          </a:prstGeom>
        </p:spPr>
      </p:pic>
      <p:sp>
        <p:nvSpPr>
          <p:cNvPr id="9" name="TextBox 8">
            <a:extLst>
              <a:ext uri="{FF2B5EF4-FFF2-40B4-BE49-F238E27FC236}">
                <a16:creationId xmlns:a16="http://schemas.microsoft.com/office/drawing/2014/main" id="{C3E7634B-10C9-441F-841B-2C00E6F1EA6F}"/>
              </a:ext>
            </a:extLst>
          </p:cNvPr>
          <p:cNvSpPr txBox="1"/>
          <p:nvPr/>
        </p:nvSpPr>
        <p:spPr>
          <a:xfrm>
            <a:off x="9158198" y="1411030"/>
            <a:ext cx="2325601" cy="646331"/>
          </a:xfrm>
          <a:prstGeom prst="rect">
            <a:avLst/>
          </a:prstGeom>
          <a:noFill/>
        </p:spPr>
        <p:txBody>
          <a:bodyPr wrap="square" rtlCol="0">
            <a:spAutoFit/>
          </a:bodyPr>
          <a:lstStyle/>
          <a:p>
            <a:r>
              <a:rPr lang="en-US"/>
              <a:t>No need to config the Wi-Fi connection!</a:t>
            </a:r>
          </a:p>
        </p:txBody>
      </p:sp>
      <p:pic>
        <p:nvPicPr>
          <p:cNvPr id="10" name="Picture 9" descr="Icon&#10;&#10;Description automatically generated">
            <a:extLst>
              <a:ext uri="{FF2B5EF4-FFF2-40B4-BE49-F238E27FC236}">
                <a16:creationId xmlns:a16="http://schemas.microsoft.com/office/drawing/2014/main" id="{60498444-43DF-4D71-8E19-C8A389B2075C}"/>
              </a:ext>
            </a:extLst>
          </p:cNvPr>
          <p:cNvPicPr>
            <a:picLocks noChangeAspect="1"/>
          </p:cNvPicPr>
          <p:nvPr/>
        </p:nvPicPr>
        <p:blipFill>
          <a:blip r:embed="rId4"/>
          <a:stretch>
            <a:fillRect/>
          </a:stretch>
        </p:blipFill>
        <p:spPr>
          <a:xfrm>
            <a:off x="8658362" y="1526691"/>
            <a:ext cx="415008" cy="415008"/>
          </a:xfrm>
          <a:prstGeom prst="rect">
            <a:avLst/>
          </a:prstGeom>
        </p:spPr>
      </p:pic>
      <p:sp>
        <p:nvSpPr>
          <p:cNvPr id="12" name="TextBox 11">
            <a:extLst>
              <a:ext uri="{FF2B5EF4-FFF2-40B4-BE49-F238E27FC236}">
                <a16:creationId xmlns:a16="http://schemas.microsoft.com/office/drawing/2014/main" id="{D96E0F13-071F-4FD9-BB76-42630FC41981}"/>
              </a:ext>
            </a:extLst>
          </p:cNvPr>
          <p:cNvSpPr txBox="1"/>
          <p:nvPr/>
        </p:nvSpPr>
        <p:spPr>
          <a:xfrm>
            <a:off x="6719217" y="4517443"/>
            <a:ext cx="4000500" cy="1323439"/>
          </a:xfrm>
          <a:prstGeom prst="rect">
            <a:avLst/>
          </a:prstGeom>
          <a:noFill/>
        </p:spPr>
        <p:txBody>
          <a:bodyPr wrap="square">
            <a:spAutoFit/>
          </a:bodyPr>
          <a:lstStyle/>
          <a:p>
            <a:r>
              <a:rPr lang="en-US" sz="1600" dirty="0">
                <a:solidFill>
                  <a:schemeClr val="bg1">
                    <a:lumMod val="50000"/>
                  </a:schemeClr>
                </a:solidFill>
                <a:latin typeface="Arial" panose="020B0604020202020204" pitchFamily="34" charset="0"/>
              </a:rPr>
              <a:t>An additional Wi-Fi panel will be displayed. </a:t>
            </a:r>
          </a:p>
          <a:p>
            <a:r>
              <a:rPr lang="en-US" sz="1600" dirty="0">
                <a:solidFill>
                  <a:schemeClr val="bg1">
                    <a:lumMod val="50000"/>
                  </a:schemeClr>
                </a:solidFill>
                <a:highlight>
                  <a:srgbClr val="FFFF00"/>
                </a:highlight>
                <a:latin typeface="Arial" panose="020B0604020202020204" pitchFamily="34" charset="0"/>
              </a:rPr>
              <a:t>!!!DO NOT use it to connect any network, otherwise the CS 3800 can not be connected.</a:t>
            </a:r>
          </a:p>
        </p:txBody>
      </p:sp>
      <p:sp>
        <p:nvSpPr>
          <p:cNvPr id="13" name="TextBox 12">
            <a:extLst>
              <a:ext uri="{FF2B5EF4-FFF2-40B4-BE49-F238E27FC236}">
                <a16:creationId xmlns:a16="http://schemas.microsoft.com/office/drawing/2014/main" id="{D80D60D4-F0DB-4677-8415-940A2C23B104}"/>
              </a:ext>
            </a:extLst>
          </p:cNvPr>
          <p:cNvSpPr txBox="1"/>
          <p:nvPr/>
        </p:nvSpPr>
        <p:spPr>
          <a:xfrm>
            <a:off x="714294" y="3695700"/>
            <a:ext cx="5415108" cy="2554545"/>
          </a:xfrm>
          <a:prstGeom prst="rect">
            <a:avLst/>
          </a:prstGeom>
          <a:noFill/>
        </p:spPr>
        <p:txBody>
          <a:bodyPr wrap="square" lIns="91440" tIns="45720" rIns="91440" bIns="45720" rtlCol="0" anchor="t">
            <a:spAutoFit/>
          </a:bodyPr>
          <a:lstStyle/>
          <a:p>
            <a:pPr indent="-285750" algn="just">
              <a:buFont typeface="Arial" panose="020B0604020202020204" pitchFamily="34" charset="0"/>
              <a:buChar char="•"/>
            </a:pPr>
            <a:r>
              <a:rPr lang="en-US" sz="1600" dirty="0">
                <a:solidFill>
                  <a:schemeClr val="bg1">
                    <a:lumMod val="50000"/>
                  </a:schemeClr>
                </a:solidFill>
                <a:latin typeface="Arial" panose="020B0604020202020204" pitchFamily="34" charset="0"/>
              </a:rPr>
              <a:t>The LED on the Wi-Fi adapter will blink if there is no scanner connected.</a:t>
            </a:r>
          </a:p>
          <a:p>
            <a:pPr indent="-285750" algn="just">
              <a:buFont typeface="Arial" panose="020B0604020202020204" pitchFamily="34" charset="0"/>
              <a:buChar char="•"/>
            </a:pPr>
            <a:r>
              <a:rPr lang="en-US" sz="1600" dirty="0">
                <a:solidFill>
                  <a:schemeClr val="bg1">
                    <a:lumMod val="50000"/>
                  </a:schemeClr>
                </a:solidFill>
                <a:latin typeface="Arial" panose="020B0604020202020204" pitchFamily="34" charset="0"/>
              </a:rPr>
              <a:t>Once the scanner is connected to the adapter, the LED will turn to constant blue. </a:t>
            </a:r>
          </a:p>
          <a:p>
            <a:pPr indent="-285750" algn="just">
              <a:buFont typeface="Arial" panose="020B0604020202020204" pitchFamily="34" charset="0"/>
              <a:buChar char="•"/>
            </a:pPr>
            <a:endParaRPr lang="en-US" sz="1600" dirty="0">
              <a:solidFill>
                <a:schemeClr val="bg1">
                  <a:lumMod val="50000"/>
                </a:schemeClr>
              </a:solidFill>
              <a:latin typeface="Arial" panose="020B0604020202020204" pitchFamily="34" charset="0"/>
            </a:endParaRPr>
          </a:p>
          <a:p>
            <a:pPr algn="just"/>
            <a:r>
              <a:rPr lang="en-US" sz="1600" dirty="0">
                <a:solidFill>
                  <a:schemeClr val="bg1">
                    <a:lumMod val="50000"/>
                  </a:schemeClr>
                </a:solidFill>
                <a:latin typeface="Arial" panose="020B0604020202020204" pitchFamily="34" charset="0"/>
              </a:rPr>
              <a:t>If the LED doesn’t light up, try another port. </a:t>
            </a:r>
          </a:p>
          <a:p>
            <a:pPr algn="just"/>
            <a:r>
              <a:rPr lang="en-US" sz="1600" dirty="0">
                <a:solidFill>
                  <a:schemeClr val="bg1">
                    <a:lumMod val="50000"/>
                  </a:schemeClr>
                </a:solidFill>
                <a:latin typeface="Arial" panose="020B0604020202020204" pitchFamily="34" charset="0"/>
              </a:rPr>
              <a:t>Must be a </a:t>
            </a:r>
            <a:r>
              <a:rPr lang="en-US" sz="1600" dirty="0">
                <a:solidFill>
                  <a:schemeClr val="bg1">
                    <a:lumMod val="50000"/>
                  </a:schemeClr>
                </a:solidFill>
                <a:highlight>
                  <a:srgbClr val="FFFF00"/>
                </a:highlight>
                <a:latin typeface="Arial" panose="020B0604020202020204" pitchFamily="34" charset="0"/>
              </a:rPr>
              <a:t>USB  3.0 port</a:t>
            </a:r>
            <a:r>
              <a:rPr lang="en-US" sz="1600" dirty="0">
                <a:solidFill>
                  <a:schemeClr val="bg1">
                    <a:lumMod val="50000"/>
                  </a:schemeClr>
                </a:solidFill>
                <a:latin typeface="Arial" panose="020B0604020202020204" pitchFamily="34" charset="0"/>
              </a:rPr>
              <a:t>. </a:t>
            </a:r>
          </a:p>
          <a:p>
            <a:pPr algn="just"/>
            <a:r>
              <a:rPr lang="en-US" sz="1600" dirty="0">
                <a:solidFill>
                  <a:schemeClr val="bg1">
                    <a:lumMod val="50000"/>
                  </a:schemeClr>
                </a:solidFill>
                <a:latin typeface="Arial" panose="020B0604020202020204" pitchFamily="34" charset="0"/>
              </a:rPr>
              <a:t>Replace the adapter if it’s defective.</a:t>
            </a:r>
          </a:p>
          <a:p>
            <a:endParaRPr lang="en-US" sz="1600" dirty="0"/>
          </a:p>
          <a:p>
            <a:r>
              <a:rPr lang="en-US" sz="1600" dirty="0"/>
              <a:t> </a:t>
            </a:r>
          </a:p>
        </p:txBody>
      </p:sp>
    </p:spTree>
    <p:extLst>
      <p:ext uri="{BB962C8B-B14F-4D97-AF65-F5344CB8AC3E}">
        <p14:creationId xmlns:p14="http://schemas.microsoft.com/office/powerpoint/2010/main" val="3732423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FAE76D-BDF5-46C1-8CA7-262484B5F72C}"/>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606AA1E0-1CAE-4417-97AC-23849D741816}"/>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BCE21EB1-DE7C-4601-8D76-3F306216D61B}"/>
              </a:ext>
            </a:extLst>
          </p:cNvPr>
          <p:cNvSpPr>
            <a:spLocks noGrp="1"/>
          </p:cNvSpPr>
          <p:nvPr>
            <p:ph type="sldNum" sz="quarter" idx="4"/>
          </p:nvPr>
        </p:nvSpPr>
        <p:spPr/>
        <p:txBody>
          <a:bodyPr/>
          <a:lstStyle/>
          <a:p>
            <a:fld id="{401CF334-2D5C-4859-84A6-CA7E6E43FAEB}" type="slidenum">
              <a:rPr lang="en-US" smtClean="0"/>
              <a:pPr/>
              <a:t>24</a:t>
            </a:fld>
            <a:endParaRPr lang="en-US"/>
          </a:p>
        </p:txBody>
      </p:sp>
      <p:sp>
        <p:nvSpPr>
          <p:cNvPr id="5" name="Title 4">
            <a:extLst>
              <a:ext uri="{FF2B5EF4-FFF2-40B4-BE49-F238E27FC236}">
                <a16:creationId xmlns:a16="http://schemas.microsoft.com/office/drawing/2014/main" id="{AE6724E5-94F3-4A81-BE4A-182C6FFDCA14}"/>
              </a:ext>
            </a:extLst>
          </p:cNvPr>
          <p:cNvSpPr>
            <a:spLocks noGrp="1"/>
          </p:cNvSpPr>
          <p:nvPr>
            <p:ph type="title"/>
          </p:nvPr>
        </p:nvSpPr>
        <p:spPr/>
        <p:txBody>
          <a:bodyPr/>
          <a:lstStyle/>
          <a:p>
            <a:r>
              <a:rPr lang="en-US" dirty="0">
                <a:latin typeface="Arial"/>
                <a:cs typeface="Arial"/>
              </a:rPr>
              <a:t>Setting up the Wi-Fi adapter</a:t>
            </a:r>
            <a:endParaRPr lang="en-DE" dirty="0"/>
          </a:p>
        </p:txBody>
      </p:sp>
      <p:sp>
        <p:nvSpPr>
          <p:cNvPr id="6" name="Text Placeholder 5">
            <a:extLst>
              <a:ext uri="{FF2B5EF4-FFF2-40B4-BE49-F238E27FC236}">
                <a16:creationId xmlns:a16="http://schemas.microsoft.com/office/drawing/2014/main" id="{8099D35A-6420-4EEB-AAE8-F30AAF886865}"/>
              </a:ext>
            </a:extLst>
          </p:cNvPr>
          <p:cNvSpPr>
            <a:spLocks noGrp="1"/>
          </p:cNvSpPr>
          <p:nvPr>
            <p:ph type="body" idx="1"/>
          </p:nvPr>
        </p:nvSpPr>
        <p:spPr/>
        <p:txBody>
          <a:bodyPr/>
          <a:lstStyle/>
          <a:p>
            <a:r>
              <a:rPr lang="en-US" dirty="0"/>
              <a:t>Plug Wi-Fi adapter to the PC (Use Windows Default Driver), either directly or through the dock.</a:t>
            </a:r>
          </a:p>
          <a:p>
            <a:r>
              <a:rPr lang="en-US" dirty="0"/>
              <a:t>Note: </a:t>
            </a:r>
            <a:r>
              <a:rPr lang="en-US" dirty="0">
                <a:highlight>
                  <a:srgbClr val="FFFF00"/>
                </a:highlight>
              </a:rPr>
              <a:t>Must be USB 3.0 port</a:t>
            </a:r>
            <a:r>
              <a:rPr lang="en-US" dirty="0"/>
              <a:t>.</a:t>
            </a:r>
          </a:p>
          <a:p>
            <a:endParaRPr lang="en-US" dirty="0"/>
          </a:p>
          <a:p>
            <a:endParaRPr lang="en-US" dirty="0"/>
          </a:p>
          <a:p>
            <a:endParaRPr lang="en-US" dirty="0"/>
          </a:p>
          <a:p>
            <a:endParaRPr lang="en-US" dirty="0"/>
          </a:p>
          <a:p>
            <a:r>
              <a:rPr lang="en-US" dirty="0"/>
              <a:t>In device manager the adapter will be recognized as TP-Link Wireless USB adapter. </a:t>
            </a:r>
          </a:p>
          <a:p>
            <a:endParaRPr lang="en-US" dirty="0"/>
          </a:p>
          <a:p>
            <a:endParaRPr lang="en-DE" dirty="0"/>
          </a:p>
        </p:txBody>
      </p:sp>
      <p:pic>
        <p:nvPicPr>
          <p:cNvPr id="7" name="Picture 6">
            <a:extLst>
              <a:ext uri="{FF2B5EF4-FFF2-40B4-BE49-F238E27FC236}">
                <a16:creationId xmlns:a16="http://schemas.microsoft.com/office/drawing/2014/main" id="{F030574D-26F5-4AA3-84AC-61B910EAB621}"/>
              </a:ext>
            </a:extLst>
          </p:cNvPr>
          <p:cNvPicPr>
            <a:picLocks noChangeAspect="1"/>
          </p:cNvPicPr>
          <p:nvPr/>
        </p:nvPicPr>
        <p:blipFill>
          <a:blip r:embed="rId3"/>
          <a:stretch>
            <a:fillRect/>
          </a:stretch>
        </p:blipFill>
        <p:spPr>
          <a:xfrm>
            <a:off x="2843929" y="2262799"/>
            <a:ext cx="2677352" cy="1752355"/>
          </a:xfrm>
          <a:prstGeom prst="rect">
            <a:avLst/>
          </a:prstGeom>
        </p:spPr>
      </p:pic>
      <p:pic>
        <p:nvPicPr>
          <p:cNvPr id="8" name="Picture 7">
            <a:extLst>
              <a:ext uri="{FF2B5EF4-FFF2-40B4-BE49-F238E27FC236}">
                <a16:creationId xmlns:a16="http://schemas.microsoft.com/office/drawing/2014/main" id="{2EAB8047-69E7-49BE-97CA-1264E96EF642}"/>
              </a:ext>
            </a:extLst>
          </p:cNvPr>
          <p:cNvPicPr>
            <a:picLocks noChangeAspect="1"/>
          </p:cNvPicPr>
          <p:nvPr/>
        </p:nvPicPr>
        <p:blipFill>
          <a:blip r:embed="rId4"/>
          <a:stretch>
            <a:fillRect/>
          </a:stretch>
        </p:blipFill>
        <p:spPr>
          <a:xfrm>
            <a:off x="7125387" y="2262799"/>
            <a:ext cx="1874225" cy="1740786"/>
          </a:xfrm>
          <a:prstGeom prst="rect">
            <a:avLst/>
          </a:prstGeom>
        </p:spPr>
      </p:pic>
      <p:sp>
        <p:nvSpPr>
          <p:cNvPr id="9" name="Rectangle 8">
            <a:extLst>
              <a:ext uri="{FF2B5EF4-FFF2-40B4-BE49-F238E27FC236}">
                <a16:creationId xmlns:a16="http://schemas.microsoft.com/office/drawing/2014/main" id="{6DDFC235-6285-4D89-A70F-EFBD1BD348B1}"/>
              </a:ext>
            </a:extLst>
          </p:cNvPr>
          <p:cNvSpPr/>
          <p:nvPr/>
        </p:nvSpPr>
        <p:spPr>
          <a:xfrm>
            <a:off x="5836346" y="2523923"/>
            <a:ext cx="899606"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Or</a:t>
            </a:r>
          </a:p>
        </p:txBody>
      </p:sp>
      <p:pic>
        <p:nvPicPr>
          <p:cNvPr id="10" name="Picture 9">
            <a:extLst>
              <a:ext uri="{FF2B5EF4-FFF2-40B4-BE49-F238E27FC236}">
                <a16:creationId xmlns:a16="http://schemas.microsoft.com/office/drawing/2014/main" id="{E79548ED-884F-4681-B91C-F61D9188A967}"/>
              </a:ext>
            </a:extLst>
          </p:cNvPr>
          <p:cNvPicPr>
            <a:picLocks noChangeAspect="1"/>
          </p:cNvPicPr>
          <p:nvPr/>
        </p:nvPicPr>
        <p:blipFill>
          <a:blip r:embed="rId5"/>
          <a:stretch>
            <a:fillRect/>
          </a:stretch>
        </p:blipFill>
        <p:spPr>
          <a:xfrm>
            <a:off x="1194873" y="4464944"/>
            <a:ext cx="2676899" cy="1181265"/>
          </a:xfrm>
          <a:prstGeom prst="rect">
            <a:avLst/>
          </a:prstGeom>
        </p:spPr>
      </p:pic>
      <p:sp>
        <p:nvSpPr>
          <p:cNvPr id="11" name="TextBox 10">
            <a:extLst>
              <a:ext uri="{FF2B5EF4-FFF2-40B4-BE49-F238E27FC236}">
                <a16:creationId xmlns:a16="http://schemas.microsoft.com/office/drawing/2014/main" id="{90A5CD81-FC0D-4383-B618-65A8BF237E5E}"/>
              </a:ext>
            </a:extLst>
          </p:cNvPr>
          <p:cNvSpPr txBox="1"/>
          <p:nvPr/>
        </p:nvSpPr>
        <p:spPr>
          <a:xfrm>
            <a:off x="5211432" y="4868857"/>
            <a:ext cx="6608909" cy="1292662"/>
          </a:xfrm>
          <a:prstGeom prst="rect">
            <a:avLst/>
          </a:prstGeom>
          <a:noFill/>
        </p:spPr>
        <p:txBody>
          <a:bodyPr wrap="square" rtlCol="0">
            <a:spAutoFit/>
          </a:bodyPr>
          <a:lstStyle/>
          <a:p>
            <a:r>
              <a:rPr lang="en-US" sz="2000" b="1" dirty="0">
                <a:solidFill>
                  <a:schemeClr val="bg1">
                    <a:lumMod val="50000"/>
                  </a:schemeClr>
                </a:solidFill>
                <a:latin typeface="Arial" panose="020B0604020202020204" pitchFamily="34" charset="0"/>
              </a:rPr>
              <a:t>Note 1</a:t>
            </a:r>
            <a:r>
              <a:rPr lang="en-US" sz="2000" dirty="0">
                <a:solidFill>
                  <a:schemeClr val="bg1">
                    <a:lumMod val="50000"/>
                  </a:schemeClr>
                </a:solidFill>
                <a:latin typeface="Arial" panose="020B0604020202020204" pitchFamily="34" charset="0"/>
              </a:rPr>
              <a:t>: T</a:t>
            </a:r>
            <a:r>
              <a:rPr lang="en-US" altLang="zh-CN" sz="2000" dirty="0">
                <a:solidFill>
                  <a:schemeClr val="bg1">
                    <a:lumMod val="50000"/>
                  </a:schemeClr>
                </a:solidFill>
                <a:latin typeface="Arial" panose="020B0604020202020204" pitchFamily="34" charset="0"/>
              </a:rPr>
              <a:t>he</a:t>
            </a:r>
            <a:r>
              <a:rPr lang="en-US" sz="2000" dirty="0">
                <a:solidFill>
                  <a:schemeClr val="bg1">
                    <a:lumMod val="50000"/>
                  </a:schemeClr>
                </a:solidFill>
                <a:latin typeface="Arial" panose="020B0604020202020204" pitchFamily="34" charset="0"/>
              </a:rPr>
              <a:t> scanner itself is a 5GHz Wi-Fi access point (802.11ac) for the PC</a:t>
            </a:r>
          </a:p>
          <a:p>
            <a:r>
              <a:rPr lang="en-US" sz="2000" b="1" dirty="0">
                <a:solidFill>
                  <a:schemeClr val="bg1">
                    <a:lumMod val="50000"/>
                  </a:schemeClr>
                </a:solidFill>
                <a:latin typeface="Arial" panose="020B0604020202020204" pitchFamily="34" charset="0"/>
              </a:rPr>
              <a:t>Note 2: </a:t>
            </a:r>
            <a:r>
              <a:rPr lang="en-US" sz="2000" dirty="0">
                <a:solidFill>
                  <a:schemeClr val="bg1">
                    <a:lumMod val="50000"/>
                  </a:schemeClr>
                </a:solidFill>
                <a:latin typeface="Arial" panose="020B0604020202020204" pitchFamily="34" charset="0"/>
              </a:rPr>
              <a:t>Check TN522 </a:t>
            </a:r>
          </a:p>
          <a:p>
            <a:endParaRPr lang="en-DE" dirty="0"/>
          </a:p>
        </p:txBody>
      </p:sp>
      <p:graphicFrame>
        <p:nvGraphicFramePr>
          <p:cNvPr id="12" name="Object 11">
            <a:extLst>
              <a:ext uri="{FF2B5EF4-FFF2-40B4-BE49-F238E27FC236}">
                <a16:creationId xmlns:a16="http://schemas.microsoft.com/office/drawing/2014/main" id="{3B05B8A7-1CC3-48E0-88F0-1682EEB99781}"/>
              </a:ext>
            </a:extLst>
          </p:cNvPr>
          <p:cNvGraphicFramePr>
            <a:graphicFrameLocks noChangeAspect="1"/>
          </p:cNvGraphicFramePr>
          <p:nvPr>
            <p:extLst>
              <p:ext uri="{D42A27DB-BD31-4B8C-83A1-F6EECF244321}">
                <p14:modId xmlns:p14="http://schemas.microsoft.com/office/powerpoint/2010/main" val="1627754570"/>
              </p:ext>
            </p:extLst>
          </p:nvPr>
        </p:nvGraphicFramePr>
        <p:xfrm>
          <a:off x="2032000" y="719138"/>
          <a:ext cx="8128000" cy="5418137"/>
        </p:xfrm>
        <a:graphic>
          <a:graphicData uri="http://schemas.openxmlformats.org/presentationml/2006/ole">
            <mc:AlternateContent xmlns:mc="http://schemas.openxmlformats.org/markup-compatibility/2006">
              <mc:Choice xmlns:v="urn:schemas-microsoft-com:vml" Requires="v">
                <p:oleObj name="Acrobat Document" r:id="rId6" imgW="0" imgH="0" progId="AcroExch.Document.DC">
                  <p:embed/>
                </p:oleObj>
              </mc:Choice>
              <mc:Fallback>
                <p:oleObj name="Acrobat Document" r:id="rId6" imgW="0" imgH="0" progId="AcroExch.Document.DC">
                  <p:embed/>
                  <p:pic>
                    <p:nvPicPr>
                      <p:cNvPr id="12" name="Object 11">
                        <a:extLst>
                          <a:ext uri="{FF2B5EF4-FFF2-40B4-BE49-F238E27FC236}">
                            <a16:creationId xmlns:a16="http://schemas.microsoft.com/office/drawing/2014/main" id="{3B05B8A7-1CC3-48E0-88F0-1682EEB99781}"/>
                          </a:ext>
                        </a:extLst>
                      </p:cNvPr>
                      <p:cNvPicPr/>
                      <p:nvPr/>
                    </p:nvPicPr>
                    <p:blipFill/>
                    <p:spPr>
                      <a:xfrm>
                        <a:off x="2032000" y="719138"/>
                        <a:ext cx="8128000" cy="5418137"/>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A4691F2F-021F-48F6-B31A-ECE9C49EF716}"/>
              </a:ext>
            </a:extLst>
          </p:cNvPr>
          <p:cNvGraphicFramePr>
            <a:graphicFrameLocks noChangeAspect="1"/>
          </p:cNvGraphicFramePr>
          <p:nvPr>
            <p:extLst>
              <p:ext uri="{D42A27DB-BD31-4B8C-83A1-F6EECF244321}">
                <p14:modId xmlns:p14="http://schemas.microsoft.com/office/powerpoint/2010/main" val="1185934957"/>
              </p:ext>
            </p:extLst>
          </p:nvPr>
        </p:nvGraphicFramePr>
        <p:xfrm>
          <a:off x="8543397" y="5392325"/>
          <a:ext cx="618710" cy="800659"/>
        </p:xfrm>
        <a:graphic>
          <a:graphicData uri="http://schemas.openxmlformats.org/presentationml/2006/ole">
            <mc:AlternateContent xmlns:mc="http://schemas.openxmlformats.org/markup-compatibility/2006">
              <mc:Choice xmlns:v="urn:schemas-microsoft-com:vml" Requires="v">
                <p:oleObj name="Acrobat Document" r:id="rId7" imgW="4663440" imgH="6034898" progId="AcroExch.Document.DC">
                  <p:embed/>
                </p:oleObj>
              </mc:Choice>
              <mc:Fallback>
                <p:oleObj name="Acrobat Document" r:id="rId7" imgW="4663440" imgH="6034898" progId="AcroExch.Document.DC">
                  <p:embed/>
                  <p:pic>
                    <p:nvPicPr>
                      <p:cNvPr id="14" name="Object 13">
                        <a:extLst>
                          <a:ext uri="{FF2B5EF4-FFF2-40B4-BE49-F238E27FC236}">
                            <a16:creationId xmlns:a16="http://schemas.microsoft.com/office/drawing/2014/main" id="{A4691F2F-021F-48F6-B31A-ECE9C49EF716}"/>
                          </a:ext>
                        </a:extLst>
                      </p:cNvPr>
                      <p:cNvPicPr/>
                      <p:nvPr/>
                    </p:nvPicPr>
                    <p:blipFill>
                      <a:blip r:embed="rId8"/>
                      <a:stretch>
                        <a:fillRect/>
                      </a:stretch>
                    </p:blipFill>
                    <p:spPr>
                      <a:xfrm>
                        <a:off x="8543397" y="5392325"/>
                        <a:ext cx="618710" cy="800659"/>
                      </a:xfrm>
                      <a:prstGeom prst="rect">
                        <a:avLst/>
                      </a:prstGeom>
                    </p:spPr>
                  </p:pic>
                </p:oleObj>
              </mc:Fallback>
            </mc:AlternateContent>
          </a:graphicData>
        </a:graphic>
      </p:graphicFrame>
    </p:spTree>
    <p:extLst>
      <p:ext uri="{BB962C8B-B14F-4D97-AF65-F5344CB8AC3E}">
        <p14:creationId xmlns:p14="http://schemas.microsoft.com/office/powerpoint/2010/main" val="313253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fontScale="5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Software Version</a:t>
            </a:r>
          </a:p>
          <a:p>
            <a:pPr algn="ctr">
              <a:lnSpc>
                <a:spcPct val="120000"/>
              </a:lnSpc>
            </a:pP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and Installation</a:t>
            </a:r>
          </a:p>
        </p:txBody>
      </p:sp>
      <p:pic>
        <p:nvPicPr>
          <p:cNvPr id="6" name="Picture 5">
            <a:extLst>
              <a:ext uri="{FF2B5EF4-FFF2-40B4-BE49-F238E27FC236}">
                <a16:creationId xmlns:a16="http://schemas.microsoft.com/office/drawing/2014/main" id="{738E672B-7340-4EE3-8967-2BEB5026F369}"/>
              </a:ext>
            </a:extLst>
          </p:cNvPr>
          <p:cNvPicPr>
            <a:picLocks noChangeAspect="1"/>
          </p:cNvPicPr>
          <p:nvPr/>
        </p:nvPicPr>
        <p:blipFill>
          <a:blip r:embed="rId2"/>
          <a:stretch>
            <a:fillRect/>
          </a:stretch>
        </p:blipFill>
        <p:spPr>
          <a:xfrm>
            <a:off x="8846788" y="4147343"/>
            <a:ext cx="2784584" cy="1479457"/>
          </a:xfrm>
          <a:prstGeom prst="rect">
            <a:avLst/>
          </a:prstGeom>
        </p:spPr>
      </p:pic>
      <p:pic>
        <p:nvPicPr>
          <p:cNvPr id="7" name="Picture 6">
            <a:extLst>
              <a:ext uri="{FF2B5EF4-FFF2-40B4-BE49-F238E27FC236}">
                <a16:creationId xmlns:a16="http://schemas.microsoft.com/office/drawing/2014/main" id="{0B9FA809-75C3-457A-A1E0-97F83E354DCA}"/>
              </a:ext>
            </a:extLst>
          </p:cNvPr>
          <p:cNvPicPr>
            <a:picLocks noChangeAspect="1"/>
          </p:cNvPicPr>
          <p:nvPr/>
        </p:nvPicPr>
        <p:blipFill>
          <a:blip r:embed="rId3"/>
          <a:stretch>
            <a:fillRect/>
          </a:stretch>
        </p:blipFill>
        <p:spPr>
          <a:xfrm>
            <a:off x="10562469" y="5192349"/>
            <a:ext cx="1323554" cy="1177888"/>
          </a:xfrm>
          <a:prstGeom prst="rect">
            <a:avLst/>
          </a:prstGeom>
        </p:spPr>
      </p:pic>
      <p:pic>
        <p:nvPicPr>
          <p:cNvPr id="8" name="Picture 7">
            <a:extLst>
              <a:ext uri="{FF2B5EF4-FFF2-40B4-BE49-F238E27FC236}">
                <a16:creationId xmlns:a16="http://schemas.microsoft.com/office/drawing/2014/main" id="{80292F1B-BB96-474A-992F-2CFC67BF0FC1}"/>
              </a:ext>
            </a:extLst>
          </p:cNvPr>
          <p:cNvPicPr>
            <a:picLocks noChangeAspect="1"/>
          </p:cNvPicPr>
          <p:nvPr/>
        </p:nvPicPr>
        <p:blipFill>
          <a:blip r:embed="rId4"/>
          <a:stretch>
            <a:fillRect/>
          </a:stretch>
        </p:blipFill>
        <p:spPr>
          <a:xfrm flipH="1">
            <a:off x="7792260" y="5432747"/>
            <a:ext cx="1548429" cy="1131544"/>
          </a:xfrm>
          <a:prstGeom prst="rect">
            <a:avLst/>
          </a:prstGeom>
        </p:spPr>
      </p:pic>
    </p:spTree>
    <p:extLst>
      <p:ext uri="{BB962C8B-B14F-4D97-AF65-F5344CB8AC3E}">
        <p14:creationId xmlns:p14="http://schemas.microsoft.com/office/powerpoint/2010/main" val="153727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1398A-0168-4515-8B62-2662A14A8E42}"/>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19778780-DB18-4791-A273-7108E5131840}"/>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C5E10A1D-18FC-49EA-BC92-05DED9138520}"/>
              </a:ext>
            </a:extLst>
          </p:cNvPr>
          <p:cNvSpPr>
            <a:spLocks noGrp="1"/>
          </p:cNvSpPr>
          <p:nvPr>
            <p:ph type="sldNum" sz="quarter" idx="4"/>
          </p:nvPr>
        </p:nvSpPr>
        <p:spPr/>
        <p:txBody>
          <a:bodyPr/>
          <a:lstStyle/>
          <a:p>
            <a:fld id="{401CF334-2D5C-4859-84A6-CA7E6E43FAEB}" type="slidenum">
              <a:rPr lang="en-US" smtClean="0"/>
              <a:pPr/>
              <a:t>26</a:t>
            </a:fld>
            <a:endParaRPr lang="en-US"/>
          </a:p>
        </p:txBody>
      </p:sp>
      <p:sp>
        <p:nvSpPr>
          <p:cNvPr id="5" name="Title 4">
            <a:extLst>
              <a:ext uri="{FF2B5EF4-FFF2-40B4-BE49-F238E27FC236}">
                <a16:creationId xmlns:a16="http://schemas.microsoft.com/office/drawing/2014/main" id="{EA6B0A9F-1320-480F-B931-F7CB06BB3603}"/>
              </a:ext>
            </a:extLst>
          </p:cNvPr>
          <p:cNvSpPr>
            <a:spLocks noGrp="1"/>
          </p:cNvSpPr>
          <p:nvPr>
            <p:ph type="title"/>
          </p:nvPr>
        </p:nvSpPr>
        <p:spPr/>
        <p:txBody>
          <a:bodyPr/>
          <a:lstStyle/>
          <a:p>
            <a:r>
              <a:rPr lang="en-US" dirty="0"/>
              <a:t>Software Version</a:t>
            </a:r>
            <a:endParaRPr lang="en-DE" dirty="0"/>
          </a:p>
        </p:txBody>
      </p:sp>
      <p:sp>
        <p:nvSpPr>
          <p:cNvPr id="6" name="Text Placeholder 5">
            <a:extLst>
              <a:ext uri="{FF2B5EF4-FFF2-40B4-BE49-F238E27FC236}">
                <a16:creationId xmlns:a16="http://schemas.microsoft.com/office/drawing/2014/main" id="{1F4DB28F-ED18-4DBE-9E4D-3468231F2880}"/>
              </a:ext>
            </a:extLst>
          </p:cNvPr>
          <p:cNvSpPr>
            <a:spLocks noGrp="1"/>
          </p:cNvSpPr>
          <p:nvPr>
            <p:ph type="body" idx="1"/>
          </p:nvPr>
        </p:nvSpPr>
        <p:spPr>
          <a:xfrm>
            <a:off x="371658" y="1295400"/>
            <a:ext cx="11606982" cy="4800600"/>
          </a:xfrm>
        </p:spPr>
        <p:txBody>
          <a:bodyPr/>
          <a:lstStyle/>
          <a:p>
            <a:pPr algn="just"/>
            <a:r>
              <a:rPr lang="en-US" dirty="0"/>
              <a:t>Most of the install base should be using CS </a:t>
            </a:r>
            <a:r>
              <a:rPr lang="en-US" dirty="0" err="1"/>
              <a:t>ScanFlow</a:t>
            </a:r>
            <a:r>
              <a:rPr lang="en-US" dirty="0"/>
              <a:t> version 1.0.5 or 1.0.6.</a:t>
            </a:r>
          </a:p>
          <a:p>
            <a:pPr algn="just"/>
            <a:r>
              <a:rPr lang="en-US" dirty="0"/>
              <a:t>A very small number of users are still using the old CS </a:t>
            </a:r>
            <a:r>
              <a:rPr lang="en-US" dirty="0" err="1"/>
              <a:t>ScanFlow</a:t>
            </a:r>
            <a:r>
              <a:rPr lang="en-US" dirty="0"/>
              <a:t> version 1.0.3</a:t>
            </a:r>
          </a:p>
          <a:p>
            <a:pPr algn="just"/>
            <a:r>
              <a:rPr lang="en-US" dirty="0"/>
              <a:t>Starting from Version 1.0.5 the software can receive automatic updates using MSIX package</a:t>
            </a:r>
          </a:p>
          <a:p>
            <a:pPr algn="just"/>
            <a:r>
              <a:rPr lang="en-US" dirty="0"/>
              <a:t>When the software starts, it checks the current version with </a:t>
            </a:r>
            <a:r>
              <a:rPr lang="en-US" dirty="0">
                <a:hlinkClick r:id="rId2"/>
              </a:rPr>
              <a:t>http://sums.csdental.com/</a:t>
            </a:r>
            <a:r>
              <a:rPr lang="en-US" dirty="0"/>
              <a:t>, in case is lower compared to the online version then will be downloaded.</a:t>
            </a:r>
          </a:p>
          <a:p>
            <a:pPr algn="just"/>
            <a:r>
              <a:rPr lang="en-US" dirty="0"/>
              <a:t>The new release will be automatically pushed to the software and users all around the world will gradually get the update notification. The user can accept or postpone the software update, but the update will eventually be installed after one month.</a:t>
            </a:r>
          </a:p>
          <a:p>
            <a:pPr algn="just"/>
            <a:endParaRPr lang="en-US" dirty="0"/>
          </a:p>
          <a:p>
            <a:pPr algn="just"/>
            <a:endParaRPr lang="en-US" dirty="0"/>
          </a:p>
          <a:p>
            <a:pPr algn="just"/>
            <a:endParaRPr lang="en-US" dirty="0"/>
          </a:p>
          <a:p>
            <a:pPr algn="just"/>
            <a:endParaRPr lang="en-DE" dirty="0"/>
          </a:p>
        </p:txBody>
      </p:sp>
      <p:pic>
        <p:nvPicPr>
          <p:cNvPr id="8" name="Picture 7">
            <a:extLst>
              <a:ext uri="{FF2B5EF4-FFF2-40B4-BE49-F238E27FC236}">
                <a16:creationId xmlns:a16="http://schemas.microsoft.com/office/drawing/2014/main" id="{175D97B1-C3E1-4264-830B-7FC6F68508A1}"/>
              </a:ext>
            </a:extLst>
          </p:cNvPr>
          <p:cNvPicPr>
            <a:picLocks noChangeAspect="1"/>
          </p:cNvPicPr>
          <p:nvPr/>
        </p:nvPicPr>
        <p:blipFill>
          <a:blip r:embed="rId3"/>
          <a:stretch>
            <a:fillRect/>
          </a:stretch>
        </p:blipFill>
        <p:spPr>
          <a:xfrm>
            <a:off x="9930368" y="4130146"/>
            <a:ext cx="1889974" cy="2123605"/>
          </a:xfrm>
          <a:prstGeom prst="rect">
            <a:avLst/>
          </a:prstGeom>
        </p:spPr>
      </p:pic>
      <p:sp>
        <p:nvSpPr>
          <p:cNvPr id="9" name="Rectangle 8">
            <a:extLst>
              <a:ext uri="{FF2B5EF4-FFF2-40B4-BE49-F238E27FC236}">
                <a16:creationId xmlns:a16="http://schemas.microsoft.com/office/drawing/2014/main" id="{CC88CC46-FD67-4DDA-8A1E-83D5584FFEE9}"/>
              </a:ext>
            </a:extLst>
          </p:cNvPr>
          <p:cNvSpPr/>
          <p:nvPr/>
        </p:nvSpPr>
        <p:spPr>
          <a:xfrm>
            <a:off x="10081260" y="5764530"/>
            <a:ext cx="883920" cy="1962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1" name="Picture 10">
            <a:extLst>
              <a:ext uri="{FF2B5EF4-FFF2-40B4-BE49-F238E27FC236}">
                <a16:creationId xmlns:a16="http://schemas.microsoft.com/office/drawing/2014/main" id="{68CB57F7-055B-4582-A0E6-49408849DC5D}"/>
              </a:ext>
            </a:extLst>
          </p:cNvPr>
          <p:cNvPicPr>
            <a:picLocks noChangeAspect="1"/>
          </p:cNvPicPr>
          <p:nvPr/>
        </p:nvPicPr>
        <p:blipFill>
          <a:blip r:embed="rId4"/>
          <a:stretch>
            <a:fillRect/>
          </a:stretch>
        </p:blipFill>
        <p:spPr>
          <a:xfrm>
            <a:off x="4955314" y="4885882"/>
            <a:ext cx="1796467" cy="859329"/>
          </a:xfrm>
          <a:prstGeom prst="rect">
            <a:avLst/>
          </a:prstGeom>
        </p:spPr>
      </p:pic>
      <p:pic>
        <p:nvPicPr>
          <p:cNvPr id="12" name="Picture 11">
            <a:extLst>
              <a:ext uri="{FF2B5EF4-FFF2-40B4-BE49-F238E27FC236}">
                <a16:creationId xmlns:a16="http://schemas.microsoft.com/office/drawing/2014/main" id="{4A2CD920-0898-4958-A3BE-9E97EE78581F}"/>
              </a:ext>
            </a:extLst>
          </p:cNvPr>
          <p:cNvPicPr>
            <a:picLocks noChangeAspect="1"/>
          </p:cNvPicPr>
          <p:nvPr/>
        </p:nvPicPr>
        <p:blipFill>
          <a:blip r:embed="rId5"/>
          <a:stretch>
            <a:fillRect/>
          </a:stretch>
        </p:blipFill>
        <p:spPr>
          <a:xfrm>
            <a:off x="7077423" y="4885882"/>
            <a:ext cx="1929417" cy="859329"/>
          </a:xfrm>
          <a:prstGeom prst="rect">
            <a:avLst/>
          </a:prstGeom>
        </p:spPr>
      </p:pic>
    </p:spTree>
    <p:extLst>
      <p:ext uri="{BB962C8B-B14F-4D97-AF65-F5344CB8AC3E}">
        <p14:creationId xmlns:p14="http://schemas.microsoft.com/office/powerpoint/2010/main" val="108799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1398A-0168-4515-8B62-2662A14A8E42}"/>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19778780-DB18-4791-A273-7108E5131840}"/>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C5E10A1D-18FC-49EA-BC92-05DED9138520}"/>
              </a:ext>
            </a:extLst>
          </p:cNvPr>
          <p:cNvSpPr>
            <a:spLocks noGrp="1"/>
          </p:cNvSpPr>
          <p:nvPr>
            <p:ph type="sldNum" sz="quarter" idx="4"/>
          </p:nvPr>
        </p:nvSpPr>
        <p:spPr/>
        <p:txBody>
          <a:bodyPr/>
          <a:lstStyle/>
          <a:p>
            <a:fld id="{401CF334-2D5C-4859-84A6-CA7E6E43FAEB}" type="slidenum">
              <a:rPr lang="en-US" smtClean="0"/>
              <a:pPr/>
              <a:t>27</a:t>
            </a:fld>
            <a:endParaRPr lang="en-US"/>
          </a:p>
        </p:txBody>
      </p:sp>
      <p:sp>
        <p:nvSpPr>
          <p:cNvPr id="5" name="Title 4">
            <a:extLst>
              <a:ext uri="{FF2B5EF4-FFF2-40B4-BE49-F238E27FC236}">
                <a16:creationId xmlns:a16="http://schemas.microsoft.com/office/drawing/2014/main" id="{EA6B0A9F-1320-480F-B931-F7CB06BB3603}"/>
              </a:ext>
            </a:extLst>
          </p:cNvPr>
          <p:cNvSpPr>
            <a:spLocks noGrp="1"/>
          </p:cNvSpPr>
          <p:nvPr>
            <p:ph type="title"/>
          </p:nvPr>
        </p:nvSpPr>
        <p:spPr/>
        <p:txBody>
          <a:bodyPr/>
          <a:lstStyle/>
          <a:p>
            <a:r>
              <a:rPr lang="en-US" dirty="0"/>
              <a:t>Software Version</a:t>
            </a:r>
            <a:endParaRPr lang="en-DE" dirty="0"/>
          </a:p>
        </p:txBody>
      </p:sp>
      <p:sp>
        <p:nvSpPr>
          <p:cNvPr id="6" name="Text Placeholder 5">
            <a:extLst>
              <a:ext uri="{FF2B5EF4-FFF2-40B4-BE49-F238E27FC236}">
                <a16:creationId xmlns:a16="http://schemas.microsoft.com/office/drawing/2014/main" id="{1F4DB28F-ED18-4DBE-9E4D-3468231F2880}"/>
              </a:ext>
            </a:extLst>
          </p:cNvPr>
          <p:cNvSpPr>
            <a:spLocks noGrp="1"/>
          </p:cNvSpPr>
          <p:nvPr>
            <p:ph type="body" idx="1"/>
          </p:nvPr>
        </p:nvSpPr>
        <p:spPr/>
        <p:txBody>
          <a:bodyPr/>
          <a:lstStyle/>
          <a:p>
            <a:r>
              <a:rPr lang="en-US" dirty="0"/>
              <a:t>Version 1.0.7 is currently available on </a:t>
            </a:r>
            <a:r>
              <a:rPr lang="en-US" dirty="0">
                <a:hlinkClick r:id="rId2"/>
              </a:rPr>
              <a:t>tech.dexis.com </a:t>
            </a:r>
            <a:r>
              <a:rPr lang="en-US" dirty="0"/>
              <a:t>and </a:t>
            </a:r>
            <a:r>
              <a:rPr lang="en-US" dirty="0">
                <a:hlinkClick r:id="rId3"/>
              </a:rPr>
              <a:t>dexis.com </a:t>
            </a:r>
            <a:endParaRPr lang="en-US" dirty="0"/>
          </a:p>
          <a:p>
            <a:endParaRPr lang="en-US" dirty="0"/>
          </a:p>
          <a:p>
            <a:endParaRPr lang="en-US" dirty="0"/>
          </a:p>
          <a:p>
            <a:endParaRPr lang="en-US" dirty="0"/>
          </a:p>
          <a:p>
            <a:endParaRPr lang="en-DE" dirty="0"/>
          </a:p>
        </p:txBody>
      </p:sp>
      <p:pic>
        <p:nvPicPr>
          <p:cNvPr id="8" name="Picture 7">
            <a:extLst>
              <a:ext uri="{FF2B5EF4-FFF2-40B4-BE49-F238E27FC236}">
                <a16:creationId xmlns:a16="http://schemas.microsoft.com/office/drawing/2014/main" id="{944AD3E2-4595-493B-95F0-8596A6B40A5D}"/>
              </a:ext>
            </a:extLst>
          </p:cNvPr>
          <p:cNvPicPr>
            <a:picLocks noChangeAspect="1"/>
          </p:cNvPicPr>
          <p:nvPr/>
        </p:nvPicPr>
        <p:blipFill>
          <a:blip r:embed="rId4"/>
          <a:stretch>
            <a:fillRect/>
          </a:stretch>
        </p:blipFill>
        <p:spPr>
          <a:xfrm>
            <a:off x="371658" y="2162039"/>
            <a:ext cx="3794572" cy="1235166"/>
          </a:xfrm>
          <a:prstGeom prst="rect">
            <a:avLst/>
          </a:prstGeom>
        </p:spPr>
      </p:pic>
      <p:pic>
        <p:nvPicPr>
          <p:cNvPr id="9" name="Picture 8">
            <a:extLst>
              <a:ext uri="{FF2B5EF4-FFF2-40B4-BE49-F238E27FC236}">
                <a16:creationId xmlns:a16="http://schemas.microsoft.com/office/drawing/2014/main" id="{E9ADEE88-14BB-47A0-9432-D5B5CD81AC5A}"/>
              </a:ext>
            </a:extLst>
          </p:cNvPr>
          <p:cNvPicPr>
            <a:picLocks noChangeAspect="1"/>
          </p:cNvPicPr>
          <p:nvPr/>
        </p:nvPicPr>
        <p:blipFill>
          <a:blip r:embed="rId5"/>
          <a:stretch>
            <a:fillRect/>
          </a:stretch>
        </p:blipFill>
        <p:spPr>
          <a:xfrm>
            <a:off x="371658" y="3695700"/>
            <a:ext cx="10536120" cy="2333951"/>
          </a:xfrm>
          <a:prstGeom prst="rect">
            <a:avLst/>
          </a:prstGeom>
        </p:spPr>
      </p:pic>
    </p:spTree>
    <p:extLst>
      <p:ext uri="{BB962C8B-B14F-4D97-AF65-F5344CB8AC3E}">
        <p14:creationId xmlns:p14="http://schemas.microsoft.com/office/powerpoint/2010/main" val="99608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E10A1D-18FC-49EA-BC92-05DED9138520}"/>
              </a:ext>
            </a:extLst>
          </p:cNvPr>
          <p:cNvSpPr>
            <a:spLocks noGrp="1"/>
          </p:cNvSpPr>
          <p:nvPr>
            <p:ph type="sldNum" sz="quarter" idx="4"/>
          </p:nvPr>
        </p:nvSpPr>
        <p:spPr/>
        <p:txBody>
          <a:bodyPr/>
          <a:lstStyle/>
          <a:p>
            <a:fld id="{401CF334-2D5C-4859-84A6-CA7E6E43FAEB}" type="slidenum">
              <a:rPr lang="en-US" smtClean="0"/>
              <a:pPr/>
              <a:t>28</a:t>
            </a:fld>
            <a:endParaRPr lang="en-US"/>
          </a:p>
        </p:txBody>
      </p:sp>
      <p:sp>
        <p:nvSpPr>
          <p:cNvPr id="5" name="Title 4">
            <a:extLst>
              <a:ext uri="{FF2B5EF4-FFF2-40B4-BE49-F238E27FC236}">
                <a16:creationId xmlns:a16="http://schemas.microsoft.com/office/drawing/2014/main" id="{EA6B0A9F-1320-480F-B931-F7CB06BB3603}"/>
              </a:ext>
            </a:extLst>
          </p:cNvPr>
          <p:cNvSpPr>
            <a:spLocks noGrp="1"/>
          </p:cNvSpPr>
          <p:nvPr>
            <p:ph type="title"/>
          </p:nvPr>
        </p:nvSpPr>
        <p:spPr/>
        <p:txBody>
          <a:bodyPr/>
          <a:lstStyle/>
          <a:p>
            <a:r>
              <a:rPr lang="en-US" dirty="0"/>
              <a:t>Software Installation</a:t>
            </a:r>
            <a:endParaRPr lang="en-DE" dirty="0"/>
          </a:p>
        </p:txBody>
      </p:sp>
      <p:sp>
        <p:nvSpPr>
          <p:cNvPr id="6" name="Text Placeholder 5">
            <a:extLst>
              <a:ext uri="{FF2B5EF4-FFF2-40B4-BE49-F238E27FC236}">
                <a16:creationId xmlns:a16="http://schemas.microsoft.com/office/drawing/2014/main" id="{1F4DB28F-ED18-4DBE-9E4D-3468231F2880}"/>
              </a:ext>
            </a:extLst>
          </p:cNvPr>
          <p:cNvSpPr>
            <a:spLocks noGrp="1"/>
          </p:cNvSpPr>
          <p:nvPr>
            <p:ph type="body" idx="1"/>
          </p:nvPr>
        </p:nvSpPr>
        <p:spPr>
          <a:xfrm>
            <a:off x="371658" y="1193533"/>
            <a:ext cx="11134542" cy="4902467"/>
          </a:xfrm>
        </p:spPr>
        <p:txBody>
          <a:bodyPr/>
          <a:lstStyle/>
          <a:p>
            <a:r>
              <a:rPr lang="en-US" dirty="0"/>
              <a:t>Start by mounting the ISO file InstallationWizard_1.0.7.9.iso and execute Autorun.exe as Admin  </a:t>
            </a:r>
            <a:endParaRPr lang="en-DE" dirty="0"/>
          </a:p>
        </p:txBody>
      </p:sp>
      <p:pic>
        <p:nvPicPr>
          <p:cNvPr id="8" name="Picture 7">
            <a:extLst>
              <a:ext uri="{FF2B5EF4-FFF2-40B4-BE49-F238E27FC236}">
                <a16:creationId xmlns:a16="http://schemas.microsoft.com/office/drawing/2014/main" id="{D47F3A8F-7595-45C2-9BC6-72297762E2B6}"/>
              </a:ext>
            </a:extLst>
          </p:cNvPr>
          <p:cNvPicPr>
            <a:picLocks noChangeAspect="1"/>
          </p:cNvPicPr>
          <p:nvPr/>
        </p:nvPicPr>
        <p:blipFill>
          <a:blip r:embed="rId2"/>
          <a:stretch>
            <a:fillRect/>
          </a:stretch>
        </p:blipFill>
        <p:spPr>
          <a:xfrm>
            <a:off x="940059" y="1586834"/>
            <a:ext cx="3067865" cy="2098123"/>
          </a:xfrm>
          <a:prstGeom prst="rect">
            <a:avLst/>
          </a:prstGeom>
        </p:spPr>
      </p:pic>
      <p:pic>
        <p:nvPicPr>
          <p:cNvPr id="11" name="Picture 10">
            <a:extLst>
              <a:ext uri="{FF2B5EF4-FFF2-40B4-BE49-F238E27FC236}">
                <a16:creationId xmlns:a16="http://schemas.microsoft.com/office/drawing/2014/main" id="{9B6E0DFE-E7AD-443C-8BBB-F83DF06294AB}"/>
              </a:ext>
            </a:extLst>
          </p:cNvPr>
          <p:cNvPicPr>
            <a:picLocks noChangeAspect="1"/>
          </p:cNvPicPr>
          <p:nvPr/>
        </p:nvPicPr>
        <p:blipFill>
          <a:blip r:embed="rId3"/>
          <a:stretch>
            <a:fillRect/>
          </a:stretch>
        </p:blipFill>
        <p:spPr>
          <a:xfrm>
            <a:off x="4701480" y="1586834"/>
            <a:ext cx="3159813" cy="2165154"/>
          </a:xfrm>
          <a:prstGeom prst="rect">
            <a:avLst/>
          </a:prstGeom>
        </p:spPr>
      </p:pic>
      <p:sp>
        <p:nvSpPr>
          <p:cNvPr id="13" name="Arrow: Down 12">
            <a:extLst>
              <a:ext uri="{FF2B5EF4-FFF2-40B4-BE49-F238E27FC236}">
                <a16:creationId xmlns:a16="http://schemas.microsoft.com/office/drawing/2014/main" id="{FEAC5955-C7FF-4DF5-B3C2-4C6292FD9521}"/>
              </a:ext>
            </a:extLst>
          </p:cNvPr>
          <p:cNvSpPr/>
          <p:nvPr/>
        </p:nvSpPr>
        <p:spPr>
          <a:xfrm>
            <a:off x="7673340" y="2042160"/>
            <a:ext cx="114137" cy="10134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9" name="Arrow: Down 18">
            <a:extLst>
              <a:ext uri="{FF2B5EF4-FFF2-40B4-BE49-F238E27FC236}">
                <a16:creationId xmlns:a16="http://schemas.microsoft.com/office/drawing/2014/main" id="{C8852616-DF9B-457A-95D1-A8ACF9C3F385}"/>
              </a:ext>
            </a:extLst>
          </p:cNvPr>
          <p:cNvSpPr/>
          <p:nvPr/>
        </p:nvSpPr>
        <p:spPr>
          <a:xfrm rot="2391816">
            <a:off x="5157678" y="3181483"/>
            <a:ext cx="248511" cy="38669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16" name="Picture 15">
            <a:extLst>
              <a:ext uri="{FF2B5EF4-FFF2-40B4-BE49-F238E27FC236}">
                <a16:creationId xmlns:a16="http://schemas.microsoft.com/office/drawing/2014/main" id="{FF6C290F-EDC1-4F48-A595-FE1A5536DB79}"/>
              </a:ext>
            </a:extLst>
          </p:cNvPr>
          <p:cNvPicPr>
            <a:picLocks noChangeAspect="1"/>
          </p:cNvPicPr>
          <p:nvPr/>
        </p:nvPicPr>
        <p:blipFill>
          <a:blip r:embed="rId4"/>
          <a:stretch>
            <a:fillRect/>
          </a:stretch>
        </p:blipFill>
        <p:spPr>
          <a:xfrm>
            <a:off x="8473127" y="1586834"/>
            <a:ext cx="3175915" cy="2165154"/>
          </a:xfrm>
          <a:prstGeom prst="rect">
            <a:avLst/>
          </a:prstGeom>
        </p:spPr>
      </p:pic>
      <p:pic>
        <p:nvPicPr>
          <p:cNvPr id="24" name="Picture 23">
            <a:extLst>
              <a:ext uri="{FF2B5EF4-FFF2-40B4-BE49-F238E27FC236}">
                <a16:creationId xmlns:a16="http://schemas.microsoft.com/office/drawing/2014/main" id="{A36423E1-9649-440D-8187-44F5EBD5D09B}"/>
              </a:ext>
            </a:extLst>
          </p:cNvPr>
          <p:cNvPicPr>
            <a:picLocks noChangeAspect="1"/>
          </p:cNvPicPr>
          <p:nvPr/>
        </p:nvPicPr>
        <p:blipFill>
          <a:blip r:embed="rId5"/>
          <a:stretch>
            <a:fillRect/>
          </a:stretch>
        </p:blipFill>
        <p:spPr>
          <a:xfrm>
            <a:off x="940059" y="4011934"/>
            <a:ext cx="3065710" cy="2084066"/>
          </a:xfrm>
          <a:prstGeom prst="rect">
            <a:avLst/>
          </a:prstGeom>
        </p:spPr>
      </p:pic>
      <p:pic>
        <p:nvPicPr>
          <p:cNvPr id="26" name="Picture 25">
            <a:extLst>
              <a:ext uri="{FF2B5EF4-FFF2-40B4-BE49-F238E27FC236}">
                <a16:creationId xmlns:a16="http://schemas.microsoft.com/office/drawing/2014/main" id="{614D18AB-A898-4FE3-B8C2-B70220946443}"/>
              </a:ext>
            </a:extLst>
          </p:cNvPr>
          <p:cNvPicPr>
            <a:picLocks noChangeAspect="1"/>
          </p:cNvPicPr>
          <p:nvPr/>
        </p:nvPicPr>
        <p:blipFill>
          <a:blip r:embed="rId6"/>
          <a:stretch>
            <a:fillRect/>
          </a:stretch>
        </p:blipFill>
        <p:spPr>
          <a:xfrm>
            <a:off x="4701480" y="4011934"/>
            <a:ext cx="3159813" cy="2150575"/>
          </a:xfrm>
          <a:prstGeom prst="rect">
            <a:avLst/>
          </a:prstGeom>
        </p:spPr>
      </p:pic>
      <p:pic>
        <p:nvPicPr>
          <p:cNvPr id="28" name="Picture 27">
            <a:extLst>
              <a:ext uri="{FF2B5EF4-FFF2-40B4-BE49-F238E27FC236}">
                <a16:creationId xmlns:a16="http://schemas.microsoft.com/office/drawing/2014/main" id="{18CFDFA2-7313-40CF-BB67-AD9FB508F9F9}"/>
              </a:ext>
            </a:extLst>
          </p:cNvPr>
          <p:cNvPicPr>
            <a:picLocks noChangeAspect="1"/>
          </p:cNvPicPr>
          <p:nvPr/>
        </p:nvPicPr>
        <p:blipFill>
          <a:blip r:embed="rId7"/>
          <a:stretch>
            <a:fillRect/>
          </a:stretch>
        </p:blipFill>
        <p:spPr>
          <a:xfrm>
            <a:off x="8473127" y="4005811"/>
            <a:ext cx="3159813" cy="2156698"/>
          </a:xfrm>
          <a:prstGeom prst="rect">
            <a:avLst/>
          </a:prstGeom>
        </p:spPr>
      </p:pic>
      <p:sp>
        <p:nvSpPr>
          <p:cNvPr id="29" name="TextBox 28">
            <a:extLst>
              <a:ext uri="{FF2B5EF4-FFF2-40B4-BE49-F238E27FC236}">
                <a16:creationId xmlns:a16="http://schemas.microsoft.com/office/drawing/2014/main" id="{BD929ECB-A937-4F3C-ADA0-4D7765B1FDF6}"/>
              </a:ext>
            </a:extLst>
          </p:cNvPr>
          <p:cNvSpPr txBox="1"/>
          <p:nvPr/>
        </p:nvSpPr>
        <p:spPr>
          <a:xfrm>
            <a:off x="7730408" y="2318057"/>
            <a:ext cx="691681" cy="461665"/>
          </a:xfrm>
          <a:prstGeom prst="rect">
            <a:avLst/>
          </a:prstGeom>
          <a:noFill/>
        </p:spPr>
        <p:txBody>
          <a:bodyPr wrap="square" rtlCol="0">
            <a:spAutoFit/>
          </a:bodyPr>
          <a:lstStyle/>
          <a:p>
            <a:pPr algn="ctr"/>
            <a:r>
              <a:rPr lang="en-US" sz="1200" b="1" dirty="0"/>
              <a:t>1.Scroll down</a:t>
            </a:r>
            <a:endParaRPr lang="en-DE" sz="1200" b="1" dirty="0"/>
          </a:p>
        </p:txBody>
      </p:sp>
      <p:sp>
        <p:nvSpPr>
          <p:cNvPr id="30" name="TextBox 29">
            <a:extLst>
              <a:ext uri="{FF2B5EF4-FFF2-40B4-BE49-F238E27FC236}">
                <a16:creationId xmlns:a16="http://schemas.microsoft.com/office/drawing/2014/main" id="{70A7676B-1F27-4CF9-8AE5-794BD88D16F0}"/>
              </a:ext>
            </a:extLst>
          </p:cNvPr>
          <p:cNvSpPr txBox="1"/>
          <p:nvPr/>
        </p:nvSpPr>
        <p:spPr>
          <a:xfrm>
            <a:off x="5348487" y="2992890"/>
            <a:ext cx="877053" cy="276999"/>
          </a:xfrm>
          <a:prstGeom prst="rect">
            <a:avLst/>
          </a:prstGeom>
          <a:noFill/>
        </p:spPr>
        <p:txBody>
          <a:bodyPr wrap="square" rtlCol="0">
            <a:spAutoFit/>
          </a:bodyPr>
          <a:lstStyle/>
          <a:p>
            <a:r>
              <a:rPr lang="en-US" sz="1200" b="1" dirty="0"/>
              <a:t>2.Check</a:t>
            </a:r>
            <a:endParaRPr lang="en-DE" sz="1200" b="1" dirty="0"/>
          </a:p>
        </p:txBody>
      </p:sp>
    </p:spTree>
    <p:extLst>
      <p:ext uri="{BB962C8B-B14F-4D97-AF65-F5344CB8AC3E}">
        <p14:creationId xmlns:p14="http://schemas.microsoft.com/office/powerpoint/2010/main" val="3194628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1398A-0168-4515-8B62-2662A14A8E42}"/>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19778780-DB18-4791-A273-7108E5131840}"/>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C5E10A1D-18FC-49EA-BC92-05DED9138520}"/>
              </a:ext>
            </a:extLst>
          </p:cNvPr>
          <p:cNvSpPr>
            <a:spLocks noGrp="1"/>
          </p:cNvSpPr>
          <p:nvPr>
            <p:ph type="sldNum" sz="quarter" idx="4"/>
          </p:nvPr>
        </p:nvSpPr>
        <p:spPr/>
        <p:txBody>
          <a:bodyPr/>
          <a:lstStyle/>
          <a:p>
            <a:fld id="{401CF334-2D5C-4859-84A6-CA7E6E43FAEB}" type="slidenum">
              <a:rPr lang="en-US" smtClean="0"/>
              <a:pPr/>
              <a:t>29</a:t>
            </a:fld>
            <a:endParaRPr lang="en-US"/>
          </a:p>
        </p:txBody>
      </p:sp>
      <p:sp>
        <p:nvSpPr>
          <p:cNvPr id="5" name="Title 4">
            <a:extLst>
              <a:ext uri="{FF2B5EF4-FFF2-40B4-BE49-F238E27FC236}">
                <a16:creationId xmlns:a16="http://schemas.microsoft.com/office/drawing/2014/main" id="{EA6B0A9F-1320-480F-B931-F7CB06BB3603}"/>
              </a:ext>
            </a:extLst>
          </p:cNvPr>
          <p:cNvSpPr>
            <a:spLocks noGrp="1"/>
          </p:cNvSpPr>
          <p:nvPr>
            <p:ph type="title"/>
          </p:nvPr>
        </p:nvSpPr>
        <p:spPr/>
        <p:txBody>
          <a:bodyPr/>
          <a:lstStyle/>
          <a:p>
            <a:r>
              <a:rPr lang="en-US" dirty="0"/>
              <a:t>Installation Type Selection</a:t>
            </a:r>
            <a:endParaRPr lang="en-DE" dirty="0"/>
          </a:p>
        </p:txBody>
      </p:sp>
      <p:sp>
        <p:nvSpPr>
          <p:cNvPr id="6" name="Text Placeholder 5">
            <a:extLst>
              <a:ext uri="{FF2B5EF4-FFF2-40B4-BE49-F238E27FC236}">
                <a16:creationId xmlns:a16="http://schemas.microsoft.com/office/drawing/2014/main" id="{1F4DB28F-ED18-4DBE-9E4D-3468231F2880}"/>
              </a:ext>
            </a:extLst>
          </p:cNvPr>
          <p:cNvSpPr>
            <a:spLocks noGrp="1"/>
          </p:cNvSpPr>
          <p:nvPr>
            <p:ph type="body" idx="1"/>
          </p:nvPr>
        </p:nvSpPr>
        <p:spPr/>
        <p:txBody>
          <a:bodyPr/>
          <a:lstStyle/>
          <a:p>
            <a:r>
              <a:rPr lang="en-US" dirty="0"/>
              <a:t>Integrated: For DTX or other imaging software</a:t>
            </a:r>
          </a:p>
          <a:p>
            <a:r>
              <a:rPr lang="en-US" dirty="0"/>
              <a:t>Standalone: No imaging software is required</a:t>
            </a:r>
          </a:p>
          <a:p>
            <a:endParaRPr lang="en-US" dirty="0"/>
          </a:p>
          <a:p>
            <a:endParaRPr lang="en-US" dirty="0"/>
          </a:p>
          <a:p>
            <a:endParaRPr lang="en-US" dirty="0"/>
          </a:p>
          <a:p>
            <a:endParaRPr lang="en-DE" dirty="0"/>
          </a:p>
        </p:txBody>
      </p:sp>
      <p:pic>
        <p:nvPicPr>
          <p:cNvPr id="13" name="Picture 12" descr="Graphical user interface, text, application&#10;&#10;Description automatically generated">
            <a:extLst>
              <a:ext uri="{FF2B5EF4-FFF2-40B4-BE49-F238E27FC236}">
                <a16:creationId xmlns:a16="http://schemas.microsoft.com/office/drawing/2014/main" id="{E4C162DA-9089-4CF3-8B20-FE5111EFF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4992" y="2202684"/>
            <a:ext cx="5547873" cy="36985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0661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8F5D621-DB21-427B-B8C2-BC10B6835678}"/>
              </a:ext>
            </a:extLst>
          </p:cNvPr>
          <p:cNvSpPr/>
          <p:nvPr/>
        </p:nvSpPr>
        <p:spPr>
          <a:xfrm>
            <a:off x="0" y="0"/>
            <a:ext cx="7239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82D2117F-5AB0-4247-9FD2-83441749E482}"/>
              </a:ext>
            </a:extLst>
          </p:cNvPr>
          <p:cNvSpPr txBox="1">
            <a:spLocks/>
          </p:cNvSpPr>
          <p:nvPr/>
        </p:nvSpPr>
        <p:spPr>
          <a:xfrm>
            <a:off x="533400" y="2971800"/>
            <a:ext cx="6400800" cy="838200"/>
          </a:xfrm>
          <a:prstGeom prst="rect">
            <a:avLst/>
          </a:prstGeom>
        </p:spPr>
        <p:txBody>
          <a:bodyPr anchor="ct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CS 3x00 Overview</a:t>
            </a:r>
          </a:p>
        </p:txBody>
      </p:sp>
      <p:sp>
        <p:nvSpPr>
          <p:cNvPr id="2" name="Rectangle 1">
            <a:extLst>
              <a:ext uri="{FF2B5EF4-FFF2-40B4-BE49-F238E27FC236}">
                <a16:creationId xmlns:a16="http://schemas.microsoft.com/office/drawing/2014/main" id="{1F7BAD72-3855-419D-93D3-814B0F6C10E4}"/>
              </a:ext>
            </a:extLst>
          </p:cNvPr>
          <p:cNvSpPr/>
          <p:nvPr/>
        </p:nvSpPr>
        <p:spPr>
          <a:xfrm>
            <a:off x="8051800" y="2387600"/>
            <a:ext cx="4140200" cy="4470400"/>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 name="Picture 3">
            <a:extLst>
              <a:ext uri="{FF2B5EF4-FFF2-40B4-BE49-F238E27FC236}">
                <a16:creationId xmlns:a16="http://schemas.microsoft.com/office/drawing/2014/main" id="{240522F8-9207-4251-B959-58A9E30988FC}"/>
              </a:ext>
            </a:extLst>
          </p:cNvPr>
          <p:cNvPicPr>
            <a:picLocks noChangeAspect="1"/>
          </p:cNvPicPr>
          <p:nvPr/>
        </p:nvPicPr>
        <p:blipFill>
          <a:blip r:embed="rId2"/>
          <a:stretch>
            <a:fillRect/>
          </a:stretch>
        </p:blipFill>
        <p:spPr>
          <a:xfrm>
            <a:off x="7514887" y="2485878"/>
            <a:ext cx="4503810" cy="2392887"/>
          </a:xfrm>
          <a:prstGeom prst="rect">
            <a:avLst/>
          </a:prstGeom>
        </p:spPr>
      </p:pic>
      <p:pic>
        <p:nvPicPr>
          <p:cNvPr id="10" name="Picture 9">
            <a:extLst>
              <a:ext uri="{FF2B5EF4-FFF2-40B4-BE49-F238E27FC236}">
                <a16:creationId xmlns:a16="http://schemas.microsoft.com/office/drawing/2014/main" id="{99F74E63-79A0-49B0-9DB1-DBCD3C851733}"/>
              </a:ext>
            </a:extLst>
          </p:cNvPr>
          <p:cNvPicPr>
            <a:picLocks noChangeAspect="1"/>
          </p:cNvPicPr>
          <p:nvPr/>
        </p:nvPicPr>
        <p:blipFill>
          <a:blip r:embed="rId3"/>
          <a:stretch>
            <a:fillRect/>
          </a:stretch>
        </p:blipFill>
        <p:spPr>
          <a:xfrm>
            <a:off x="9745296" y="4465112"/>
            <a:ext cx="2140727" cy="1905125"/>
          </a:xfrm>
          <a:prstGeom prst="rect">
            <a:avLst/>
          </a:prstGeom>
        </p:spPr>
      </p:pic>
      <p:pic>
        <p:nvPicPr>
          <p:cNvPr id="6" name="Picture 5">
            <a:extLst>
              <a:ext uri="{FF2B5EF4-FFF2-40B4-BE49-F238E27FC236}">
                <a16:creationId xmlns:a16="http://schemas.microsoft.com/office/drawing/2014/main" id="{1B086C90-5B10-45EF-A4FD-7944A31BBD2A}"/>
              </a:ext>
            </a:extLst>
          </p:cNvPr>
          <p:cNvPicPr>
            <a:picLocks noChangeAspect="1"/>
          </p:cNvPicPr>
          <p:nvPr/>
        </p:nvPicPr>
        <p:blipFill>
          <a:blip r:embed="rId4"/>
          <a:stretch>
            <a:fillRect/>
          </a:stretch>
        </p:blipFill>
        <p:spPr>
          <a:xfrm flipH="1">
            <a:off x="7514887" y="697584"/>
            <a:ext cx="2504442" cy="1830169"/>
          </a:xfrm>
          <a:prstGeom prst="rect">
            <a:avLst/>
          </a:prstGeom>
        </p:spPr>
      </p:pic>
    </p:spTree>
    <p:extLst>
      <p:ext uri="{BB962C8B-B14F-4D97-AF65-F5344CB8AC3E}">
        <p14:creationId xmlns:p14="http://schemas.microsoft.com/office/powerpoint/2010/main" val="1334909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5E10A1D-18FC-49EA-BC92-05DED9138520}"/>
              </a:ext>
            </a:extLst>
          </p:cNvPr>
          <p:cNvSpPr>
            <a:spLocks noGrp="1"/>
          </p:cNvSpPr>
          <p:nvPr>
            <p:ph type="sldNum" sz="quarter" idx="4"/>
          </p:nvPr>
        </p:nvSpPr>
        <p:spPr/>
        <p:txBody>
          <a:bodyPr/>
          <a:lstStyle/>
          <a:p>
            <a:fld id="{401CF334-2D5C-4859-84A6-CA7E6E43FAEB}" type="slidenum">
              <a:rPr lang="en-US" smtClean="0"/>
              <a:pPr/>
              <a:t>30</a:t>
            </a:fld>
            <a:endParaRPr lang="en-US"/>
          </a:p>
        </p:txBody>
      </p:sp>
      <p:sp>
        <p:nvSpPr>
          <p:cNvPr id="5" name="Title 4">
            <a:extLst>
              <a:ext uri="{FF2B5EF4-FFF2-40B4-BE49-F238E27FC236}">
                <a16:creationId xmlns:a16="http://schemas.microsoft.com/office/drawing/2014/main" id="{EA6B0A9F-1320-480F-B931-F7CB06BB3603}"/>
              </a:ext>
            </a:extLst>
          </p:cNvPr>
          <p:cNvSpPr>
            <a:spLocks noGrp="1"/>
          </p:cNvSpPr>
          <p:nvPr>
            <p:ph type="title"/>
          </p:nvPr>
        </p:nvSpPr>
        <p:spPr/>
        <p:txBody>
          <a:bodyPr/>
          <a:lstStyle/>
          <a:p>
            <a:r>
              <a:rPr lang="en-US" dirty="0"/>
              <a:t>Send to IS Connect Anytime</a:t>
            </a:r>
            <a:endParaRPr lang="en-DE" dirty="0"/>
          </a:p>
        </p:txBody>
      </p:sp>
      <p:sp>
        <p:nvSpPr>
          <p:cNvPr id="6" name="Text Placeholder 5">
            <a:extLst>
              <a:ext uri="{FF2B5EF4-FFF2-40B4-BE49-F238E27FC236}">
                <a16:creationId xmlns:a16="http://schemas.microsoft.com/office/drawing/2014/main" id="{1F4DB28F-ED18-4DBE-9E4D-3468231F2880}"/>
              </a:ext>
            </a:extLst>
          </p:cNvPr>
          <p:cNvSpPr>
            <a:spLocks noGrp="1"/>
          </p:cNvSpPr>
          <p:nvPr>
            <p:ph type="body" idx="1"/>
          </p:nvPr>
        </p:nvSpPr>
        <p:spPr>
          <a:xfrm>
            <a:off x="371658" y="1100666"/>
            <a:ext cx="11134542" cy="4800600"/>
          </a:xfrm>
        </p:spPr>
        <p:txBody>
          <a:bodyPr/>
          <a:lstStyle/>
          <a:p>
            <a:pPr marL="285750" indent="-285750" algn="l">
              <a:buFont typeface="Arial" panose="020B0604020202020204" pitchFamily="34" charset="0"/>
              <a:buChar char="•"/>
            </a:pPr>
            <a:r>
              <a:rPr lang="en-US" sz="2000" b="0" i="0" u="none" strike="noStrike" baseline="0" dirty="0">
                <a:latin typeface="Arial" panose="020B0604020202020204" pitchFamily="34" charset="0"/>
                <a:cs typeface="Arial" panose="020B0604020202020204" pitchFamily="34" charset="0"/>
              </a:rPr>
              <a:t>Only available for “</a:t>
            </a:r>
            <a:r>
              <a:rPr lang="en-US" sz="2000" b="1" dirty="0">
                <a:latin typeface="Arial" panose="020B0604020202020204" pitchFamily="34" charset="0"/>
                <a:cs typeface="Arial" panose="020B0604020202020204" pitchFamily="34" charset="0"/>
              </a:rPr>
              <a:t>Integrated</a:t>
            </a:r>
            <a:r>
              <a:rPr lang="en-US" sz="2000" dirty="0">
                <a:latin typeface="Arial" panose="020B0604020202020204" pitchFamily="34" charset="0"/>
                <a:cs typeface="Arial" panose="020B0604020202020204" pitchFamily="34" charset="0"/>
              </a:rPr>
              <a:t>”</a:t>
            </a:r>
            <a:endParaRPr lang="en-US" sz="2000" b="0" i="0" u="none" strike="noStrike" baseline="0" dirty="0">
              <a:latin typeface="Arial" panose="020B0604020202020204" pitchFamily="34" charset="0"/>
              <a:cs typeface="Arial" panose="020B0604020202020204" pitchFamily="34" charset="0"/>
            </a:endParaRPr>
          </a:p>
          <a:p>
            <a:pPr marL="285750" indent="-285750" algn="l">
              <a:buFont typeface="Arial" panose="020B0604020202020204" pitchFamily="34" charset="0"/>
              <a:buChar char="•"/>
            </a:pPr>
            <a:r>
              <a:rPr lang="en-US" sz="2000" b="0" i="0" u="none" strike="noStrike" baseline="0" dirty="0">
                <a:latin typeface="Arial" panose="020B0604020202020204" pitchFamily="34" charset="0"/>
                <a:cs typeface="Arial" panose="020B0604020202020204" pitchFamily="34" charset="0"/>
              </a:rPr>
              <a:t>Display scans acquired in integrated mode within 60 days</a:t>
            </a:r>
          </a:p>
          <a:p>
            <a:endParaRPr lang="en-US" dirty="0"/>
          </a:p>
          <a:p>
            <a:endParaRPr lang="en-US" dirty="0"/>
          </a:p>
          <a:p>
            <a:endParaRPr lang="en-US" dirty="0"/>
          </a:p>
          <a:p>
            <a:endParaRPr lang="en-DE" dirty="0"/>
          </a:p>
        </p:txBody>
      </p:sp>
      <p:pic>
        <p:nvPicPr>
          <p:cNvPr id="8" name="Picture 1">
            <a:extLst>
              <a:ext uri="{FF2B5EF4-FFF2-40B4-BE49-F238E27FC236}">
                <a16:creationId xmlns:a16="http://schemas.microsoft.com/office/drawing/2014/main" id="{9021CB19-E0C3-452E-91D4-0914D25F7D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813"/>
          <a:stretch/>
        </p:blipFill>
        <p:spPr bwMode="auto">
          <a:xfrm>
            <a:off x="2808153" y="2070083"/>
            <a:ext cx="6575693" cy="39719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3230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1398A-0168-4515-8B62-2662A14A8E42}"/>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19778780-DB18-4791-A273-7108E5131840}"/>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C5E10A1D-18FC-49EA-BC92-05DED9138520}"/>
              </a:ext>
            </a:extLst>
          </p:cNvPr>
          <p:cNvSpPr>
            <a:spLocks noGrp="1"/>
          </p:cNvSpPr>
          <p:nvPr>
            <p:ph type="sldNum" sz="quarter" idx="4"/>
          </p:nvPr>
        </p:nvSpPr>
        <p:spPr/>
        <p:txBody>
          <a:bodyPr/>
          <a:lstStyle/>
          <a:p>
            <a:fld id="{401CF334-2D5C-4859-84A6-CA7E6E43FAEB}" type="slidenum">
              <a:rPr lang="en-US" smtClean="0"/>
              <a:pPr/>
              <a:t>31</a:t>
            </a:fld>
            <a:endParaRPr lang="en-US"/>
          </a:p>
        </p:txBody>
      </p:sp>
      <p:sp>
        <p:nvSpPr>
          <p:cNvPr id="5" name="Title 4">
            <a:extLst>
              <a:ext uri="{FF2B5EF4-FFF2-40B4-BE49-F238E27FC236}">
                <a16:creationId xmlns:a16="http://schemas.microsoft.com/office/drawing/2014/main" id="{EA6B0A9F-1320-480F-B931-F7CB06BB3603}"/>
              </a:ext>
            </a:extLst>
          </p:cNvPr>
          <p:cNvSpPr>
            <a:spLocks noGrp="1"/>
          </p:cNvSpPr>
          <p:nvPr>
            <p:ph type="title"/>
          </p:nvPr>
        </p:nvSpPr>
        <p:spPr/>
        <p:txBody>
          <a:bodyPr/>
          <a:lstStyle/>
          <a:p>
            <a:r>
              <a:rPr lang="en-US" sz="2800" b="1" dirty="0"/>
              <a:t>3x00 Basic Integration in DTX</a:t>
            </a:r>
            <a:r>
              <a:rPr lang="en-DE" sz="2800" b="1" dirty="0"/>
              <a:t> Studio</a:t>
            </a:r>
            <a:r>
              <a:rPr lang="en-DE" sz="2800" b="1" dirty="0">
                <a:latin typeface="Verdana" panose="020B0604030504040204" pitchFamily="34" charset="0"/>
                <a:ea typeface="Verdana" panose="020B0604030504040204" pitchFamily="34" charset="0"/>
              </a:rPr>
              <a:t>™ Clinic</a:t>
            </a:r>
            <a:endParaRPr lang="en-US" sz="2800" b="1" dirty="0"/>
          </a:p>
        </p:txBody>
      </p:sp>
      <p:sp>
        <p:nvSpPr>
          <p:cNvPr id="6" name="Text Placeholder 5">
            <a:extLst>
              <a:ext uri="{FF2B5EF4-FFF2-40B4-BE49-F238E27FC236}">
                <a16:creationId xmlns:a16="http://schemas.microsoft.com/office/drawing/2014/main" id="{1F4DB28F-ED18-4DBE-9E4D-3468231F2880}"/>
              </a:ext>
            </a:extLst>
          </p:cNvPr>
          <p:cNvSpPr>
            <a:spLocks noGrp="1"/>
          </p:cNvSpPr>
          <p:nvPr>
            <p:ph type="body" idx="1"/>
          </p:nvPr>
        </p:nvSpPr>
        <p:spPr/>
        <p:txBody>
          <a:bodyPr/>
          <a:lstStyle/>
          <a:p>
            <a:endParaRPr lang="en-US" dirty="0"/>
          </a:p>
          <a:p>
            <a:endParaRPr lang="en-US" dirty="0"/>
          </a:p>
          <a:p>
            <a:endParaRPr lang="en-DE" dirty="0"/>
          </a:p>
        </p:txBody>
      </p:sp>
      <p:sp>
        <p:nvSpPr>
          <p:cNvPr id="10" name="Text Placeholder 5">
            <a:extLst>
              <a:ext uri="{FF2B5EF4-FFF2-40B4-BE49-F238E27FC236}">
                <a16:creationId xmlns:a16="http://schemas.microsoft.com/office/drawing/2014/main" id="{D4ED3ADE-6594-4627-962E-F6F4D2756CD6}"/>
              </a:ext>
            </a:extLst>
          </p:cNvPr>
          <p:cNvSpPr txBox="1">
            <a:spLocks/>
          </p:cNvSpPr>
          <p:nvPr/>
        </p:nvSpPr>
        <p:spPr>
          <a:xfrm>
            <a:off x="371656" y="1295400"/>
            <a:ext cx="5502669" cy="132657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baseline="0">
                <a:solidFill>
                  <a:schemeClr val="bg1">
                    <a:lumMod val="50000"/>
                  </a:schemeClr>
                </a:solidFill>
                <a:latin typeface="Arial" panose="020B060402020202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bg1">
                  <a:lumMod val="50000"/>
                </a:schemeClr>
              </a:buClr>
              <a:buFont typeface="Arial" panose="020B0604020202020204" pitchFamily="34" charset="0"/>
              <a:buChar char="•"/>
              <a:defRPr sz="1800" kern="1200" baseline="0">
                <a:solidFill>
                  <a:schemeClr val="bg1">
                    <a:lumMod val="50000"/>
                  </a:schemeClr>
                </a:solidFill>
                <a:latin typeface="Arial" panose="020B060402020202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50000"/>
              </a:lnSpc>
              <a:spcBef>
                <a:spcPts val="0"/>
              </a:spcBef>
              <a:spcAft>
                <a:spcPts val="0"/>
              </a:spcAft>
              <a:buFont typeface="Calibri" panose="020F0502020204030204" pitchFamily="34" charset="0"/>
              <a:buNone/>
            </a:pPr>
            <a:r>
              <a:rPr lang="en-US" sz="1600" b="1" dirty="0" err="1">
                <a:solidFill>
                  <a:schemeClr val="tx1">
                    <a:lumMod val="50000"/>
                    <a:lumOff val="50000"/>
                  </a:schemeClr>
                </a:solidFill>
                <a:latin typeface="Arial"/>
              </a:rPr>
              <a:t>ScanFlow</a:t>
            </a:r>
            <a:r>
              <a:rPr lang="en-US" sz="1600" b="1" dirty="0">
                <a:solidFill>
                  <a:schemeClr val="tx1">
                    <a:lumMod val="50000"/>
                    <a:lumOff val="50000"/>
                  </a:schemeClr>
                </a:solidFill>
                <a:latin typeface="Arial"/>
              </a:rPr>
              <a:t> </a:t>
            </a:r>
            <a:r>
              <a:rPr lang="en-US" sz="1600" dirty="0">
                <a:solidFill>
                  <a:schemeClr val="tx1">
                    <a:lumMod val="50000"/>
                    <a:lumOff val="50000"/>
                  </a:schemeClr>
                </a:solidFill>
                <a:latin typeface="Arial"/>
              </a:rPr>
              <a:t>standalone Quick launch button will be made available from DTX Studio Clinic</a:t>
            </a:r>
          </a:p>
        </p:txBody>
      </p:sp>
      <p:pic>
        <p:nvPicPr>
          <p:cNvPr id="12" name="Picture 2">
            <a:extLst>
              <a:ext uri="{FF2B5EF4-FFF2-40B4-BE49-F238E27FC236}">
                <a16:creationId xmlns:a16="http://schemas.microsoft.com/office/drawing/2014/main" id="{455F1BA9-ABDB-4049-A0BE-02C1F5827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529" y="3031553"/>
            <a:ext cx="5504400" cy="2979399"/>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5">
            <a:extLst>
              <a:ext uri="{FF2B5EF4-FFF2-40B4-BE49-F238E27FC236}">
                <a16:creationId xmlns:a16="http://schemas.microsoft.com/office/drawing/2014/main" id="{6108DEC8-8856-46D3-B41A-2C6A9E6DA96B}"/>
              </a:ext>
            </a:extLst>
          </p:cNvPr>
          <p:cNvSpPr txBox="1">
            <a:spLocks/>
          </p:cNvSpPr>
          <p:nvPr/>
        </p:nvSpPr>
        <p:spPr>
          <a:xfrm>
            <a:off x="6317675" y="1223152"/>
            <a:ext cx="5502669" cy="1335870"/>
          </a:xfrm>
          <a:prstGeom prst="rect">
            <a:avLst/>
          </a:prstGeom>
        </p:spPr>
        <p:txBody>
          <a:bodyPr vert="horz" lIns="0" tIns="45720" rIns="0" bIns="45720" rtlCol="0">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spc="-10" baseline="0">
                <a:solidFill>
                  <a:schemeClr val="bg1">
                    <a:lumMod val="50000"/>
                  </a:schemeClr>
                </a:solidFill>
                <a:latin typeface="Arial" panose="020B060402020202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bg1">
                  <a:lumMod val="50000"/>
                </a:schemeClr>
              </a:buClr>
              <a:buFont typeface="Arial" panose="020B0604020202020204" pitchFamily="34" charset="0"/>
              <a:buChar char="•"/>
              <a:defRPr sz="1800" kern="1200" spc="-10" baseline="0">
                <a:solidFill>
                  <a:schemeClr val="bg1">
                    <a:lumMod val="50000"/>
                  </a:schemeClr>
                </a:solidFill>
                <a:latin typeface="Arial" panose="020B060402020202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spc="-10" baseline="0">
                <a:solidFill>
                  <a:schemeClr val="bg1">
                    <a:lumMod val="50000"/>
                  </a:schemeClr>
                </a:solidFill>
                <a:latin typeface="Arial" panose="020B060402020202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spc="-10" baseline="0">
                <a:solidFill>
                  <a:schemeClr val="bg1">
                    <a:lumMod val="50000"/>
                  </a:schemeClr>
                </a:solidFill>
                <a:latin typeface="Arial" panose="020B060402020202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spc="-10" baseline="0">
                <a:solidFill>
                  <a:schemeClr val="bg1">
                    <a:lumMod val="50000"/>
                  </a:schemeClr>
                </a:solidFill>
                <a:latin typeface="Arial" panose="020B06040202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just">
              <a:lnSpc>
                <a:spcPct val="150000"/>
              </a:lnSpc>
              <a:spcBef>
                <a:spcPts val="0"/>
              </a:spcBef>
              <a:spcAft>
                <a:spcPts val="0"/>
              </a:spcAft>
              <a:buFont typeface="Calibri" panose="020F0502020204030204" pitchFamily="34" charset="0"/>
              <a:buNone/>
            </a:pPr>
            <a:r>
              <a:rPr lang="en-US" sz="1600" dirty="0">
                <a:solidFill>
                  <a:schemeClr val="tx1">
                    <a:lumMod val="50000"/>
                    <a:lumOff val="50000"/>
                  </a:schemeClr>
                </a:solidFill>
                <a:latin typeface="Arial"/>
              </a:rPr>
              <a:t>Manual import of </a:t>
            </a:r>
            <a:r>
              <a:rPr lang="en-US" sz="1600" b="1" dirty="0">
                <a:solidFill>
                  <a:schemeClr val="tx1">
                    <a:lumMod val="50000"/>
                    <a:lumOff val="50000"/>
                  </a:schemeClr>
                </a:solidFill>
                <a:latin typeface="Arial"/>
              </a:rPr>
              <a:t> </a:t>
            </a:r>
            <a:r>
              <a:rPr lang="en-US" sz="1600" dirty="0">
                <a:solidFill>
                  <a:schemeClr val="tx1">
                    <a:lumMod val="50000"/>
                    <a:lumOff val="50000"/>
                  </a:schemeClr>
                </a:solidFill>
                <a:latin typeface="Arial"/>
              </a:rPr>
              <a:t>scan into DTX</a:t>
            </a:r>
            <a:r>
              <a:rPr lang="en-DE" sz="1600" dirty="0">
                <a:solidFill>
                  <a:schemeClr val="tx1">
                    <a:lumMod val="50000"/>
                    <a:lumOff val="50000"/>
                  </a:schemeClr>
                </a:solidFill>
                <a:latin typeface="Arial"/>
              </a:rPr>
              <a:t> Studio Clinic</a:t>
            </a:r>
            <a:r>
              <a:rPr lang="en-US" sz="1600" dirty="0">
                <a:solidFill>
                  <a:schemeClr val="tx1">
                    <a:lumMod val="50000"/>
                    <a:lumOff val="50000"/>
                  </a:schemeClr>
                </a:solidFill>
                <a:latin typeface="Arial"/>
              </a:rPr>
              <a:t> and use the DTX</a:t>
            </a:r>
            <a:r>
              <a:rPr lang="en-DE" sz="1600" dirty="0">
                <a:solidFill>
                  <a:schemeClr val="tx1">
                    <a:lumMod val="50000"/>
                    <a:lumOff val="50000"/>
                  </a:schemeClr>
                </a:solidFill>
                <a:latin typeface="Arial"/>
              </a:rPr>
              <a:t> Studio</a:t>
            </a:r>
            <a:r>
              <a:rPr lang="en-US" sz="1600" dirty="0">
                <a:solidFill>
                  <a:schemeClr val="tx1">
                    <a:lumMod val="50000"/>
                    <a:lumOff val="50000"/>
                  </a:schemeClr>
                </a:solidFill>
                <a:latin typeface="Arial"/>
              </a:rPr>
              <a:t> ecosystem (</a:t>
            </a:r>
            <a:r>
              <a:rPr lang="it-IT" sz="1600" dirty="0">
                <a:solidFill>
                  <a:schemeClr val="tx1">
                    <a:lumMod val="50000"/>
                    <a:lumOff val="50000"/>
                  </a:schemeClr>
                </a:solidFill>
                <a:latin typeface="Arial"/>
              </a:rPr>
              <a:t>DTX Studio Go, DTX Studio </a:t>
            </a:r>
            <a:r>
              <a:rPr lang="it-IT" sz="1600" dirty="0" err="1">
                <a:solidFill>
                  <a:schemeClr val="tx1">
                    <a:lumMod val="50000"/>
                    <a:lumOff val="50000"/>
                  </a:schemeClr>
                </a:solidFill>
                <a:latin typeface="Arial"/>
              </a:rPr>
              <a:t>Implant</a:t>
            </a:r>
            <a:r>
              <a:rPr lang="it-IT" sz="1600" dirty="0">
                <a:solidFill>
                  <a:schemeClr val="tx1">
                    <a:lumMod val="50000"/>
                    <a:lumOff val="50000"/>
                  </a:schemeClr>
                </a:solidFill>
                <a:latin typeface="Arial"/>
              </a:rPr>
              <a:t>, DTX Studio Lab, DTX Studio Core</a:t>
            </a:r>
            <a:r>
              <a:rPr lang="en-DE" sz="1600" dirty="0">
                <a:solidFill>
                  <a:schemeClr val="tx1">
                    <a:lumMod val="50000"/>
                    <a:lumOff val="50000"/>
                  </a:schemeClr>
                </a:solidFill>
                <a:latin typeface="Arial"/>
              </a:rPr>
              <a:t> </a:t>
            </a:r>
            <a:r>
              <a:rPr lang="en-US" sz="1600" dirty="0">
                <a:solidFill>
                  <a:schemeClr val="tx1">
                    <a:lumMod val="50000"/>
                    <a:lumOff val="50000"/>
                  </a:schemeClr>
                </a:solidFill>
                <a:latin typeface="Arial"/>
              </a:rPr>
              <a:t>..) or one click away case transfer to </a:t>
            </a:r>
            <a:r>
              <a:rPr lang="en-US" sz="1600" dirty="0" err="1">
                <a:solidFill>
                  <a:schemeClr val="tx1">
                    <a:lumMod val="50000"/>
                    <a:lumOff val="50000"/>
                  </a:schemeClr>
                </a:solidFill>
                <a:latin typeface="Arial"/>
              </a:rPr>
              <a:t>QuickConnect</a:t>
            </a:r>
            <a:r>
              <a:rPr lang="en-US" sz="1600" dirty="0">
                <a:solidFill>
                  <a:schemeClr val="tx1">
                    <a:lumMod val="50000"/>
                    <a:lumOff val="50000"/>
                  </a:schemeClr>
                </a:solidFill>
                <a:latin typeface="Arial"/>
              </a:rPr>
              <a:t> partners / DEXIS</a:t>
            </a:r>
          </a:p>
        </p:txBody>
      </p:sp>
      <p:pic>
        <p:nvPicPr>
          <p:cNvPr id="14" name="Picture 13" descr="Graphical user interface&#10;&#10;Description automatically generated">
            <a:extLst>
              <a:ext uri="{FF2B5EF4-FFF2-40B4-BE49-F238E27FC236}">
                <a16:creationId xmlns:a16="http://schemas.microsoft.com/office/drawing/2014/main" id="{624FA234-8F3D-41E6-A2E7-7F8CB511B1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5942" y="2973659"/>
            <a:ext cx="5504400" cy="2981551"/>
          </a:xfrm>
          <a:prstGeom prst="rect">
            <a:avLst/>
          </a:prstGeom>
        </p:spPr>
      </p:pic>
      <p:sp>
        <p:nvSpPr>
          <p:cNvPr id="15" name="TextBox 14">
            <a:extLst>
              <a:ext uri="{FF2B5EF4-FFF2-40B4-BE49-F238E27FC236}">
                <a16:creationId xmlns:a16="http://schemas.microsoft.com/office/drawing/2014/main" id="{EFB43117-D11B-474F-B221-3FAE3738CD06}"/>
              </a:ext>
            </a:extLst>
          </p:cNvPr>
          <p:cNvSpPr txBox="1"/>
          <p:nvPr/>
        </p:nvSpPr>
        <p:spPr>
          <a:xfrm>
            <a:off x="2727477" y="3938776"/>
            <a:ext cx="425667" cy="419350"/>
          </a:xfrm>
          <a:prstGeom prst="rect">
            <a:avLst/>
          </a:prstGeom>
          <a:noFill/>
          <a:ln w="28575">
            <a:solidFill>
              <a:srgbClr val="FF0000"/>
            </a:solidFill>
          </a:ln>
        </p:spPr>
        <p:txBody>
          <a:bodyPr wrap="square" rtlCol="0">
            <a:spAutoFit/>
          </a:bodyPr>
          <a:lstStyle/>
          <a:p>
            <a:endParaRPr lang="en-US"/>
          </a:p>
        </p:txBody>
      </p:sp>
      <p:sp>
        <p:nvSpPr>
          <p:cNvPr id="16" name="TextBox 15">
            <a:extLst>
              <a:ext uri="{FF2B5EF4-FFF2-40B4-BE49-F238E27FC236}">
                <a16:creationId xmlns:a16="http://schemas.microsoft.com/office/drawing/2014/main" id="{ED0271E9-9F0D-4BC0-979D-801CEFB54B87}"/>
              </a:ext>
            </a:extLst>
          </p:cNvPr>
          <p:cNvSpPr txBox="1"/>
          <p:nvPr/>
        </p:nvSpPr>
        <p:spPr>
          <a:xfrm>
            <a:off x="9423400" y="3327400"/>
            <a:ext cx="330200" cy="347133"/>
          </a:xfrm>
          <a:prstGeom prst="rect">
            <a:avLst/>
          </a:prstGeom>
          <a:noFill/>
          <a:ln w="28575">
            <a:solidFill>
              <a:srgbClr val="FF0000"/>
            </a:solidFill>
          </a:ln>
        </p:spPr>
        <p:txBody>
          <a:bodyPr wrap="square" rtlCol="0">
            <a:spAutoFit/>
          </a:bodyPr>
          <a:lstStyle/>
          <a:p>
            <a:endParaRPr lang="en-US"/>
          </a:p>
        </p:txBody>
      </p:sp>
    </p:spTree>
    <p:extLst>
      <p:ext uri="{BB962C8B-B14F-4D97-AF65-F5344CB8AC3E}">
        <p14:creationId xmlns:p14="http://schemas.microsoft.com/office/powerpoint/2010/main" val="3408642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81398A-0168-4515-8B62-2662A14A8E42}"/>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19778780-DB18-4791-A273-7108E5131840}"/>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C5E10A1D-18FC-49EA-BC92-05DED9138520}"/>
              </a:ext>
            </a:extLst>
          </p:cNvPr>
          <p:cNvSpPr>
            <a:spLocks noGrp="1"/>
          </p:cNvSpPr>
          <p:nvPr>
            <p:ph type="sldNum" sz="quarter" idx="4"/>
          </p:nvPr>
        </p:nvSpPr>
        <p:spPr/>
        <p:txBody>
          <a:bodyPr/>
          <a:lstStyle/>
          <a:p>
            <a:fld id="{401CF334-2D5C-4859-84A6-CA7E6E43FAEB}" type="slidenum">
              <a:rPr lang="en-US" smtClean="0"/>
              <a:pPr/>
              <a:t>32</a:t>
            </a:fld>
            <a:endParaRPr lang="en-US"/>
          </a:p>
        </p:txBody>
      </p:sp>
      <p:sp>
        <p:nvSpPr>
          <p:cNvPr id="5" name="Title 4">
            <a:extLst>
              <a:ext uri="{FF2B5EF4-FFF2-40B4-BE49-F238E27FC236}">
                <a16:creationId xmlns:a16="http://schemas.microsoft.com/office/drawing/2014/main" id="{EA6B0A9F-1320-480F-B931-F7CB06BB3603}"/>
              </a:ext>
            </a:extLst>
          </p:cNvPr>
          <p:cNvSpPr>
            <a:spLocks noGrp="1"/>
          </p:cNvSpPr>
          <p:nvPr>
            <p:ph type="title"/>
          </p:nvPr>
        </p:nvSpPr>
        <p:spPr/>
        <p:txBody>
          <a:bodyPr/>
          <a:lstStyle/>
          <a:p>
            <a:r>
              <a:rPr lang="en-US" sz="2800" b="1" dirty="0"/>
              <a:t>3x00 Basic Integration in DTX</a:t>
            </a:r>
            <a:r>
              <a:rPr lang="en-DE" sz="2800" b="1" dirty="0"/>
              <a:t> Studio</a:t>
            </a:r>
            <a:r>
              <a:rPr lang="en-DE" sz="2800" b="1" dirty="0">
                <a:latin typeface="Verdana" panose="020B0604030504040204" pitchFamily="34" charset="0"/>
                <a:ea typeface="Verdana" panose="020B0604030504040204" pitchFamily="34" charset="0"/>
              </a:rPr>
              <a:t>™ Clinic</a:t>
            </a:r>
            <a:endParaRPr lang="en-US" sz="2800" b="1" dirty="0"/>
          </a:p>
        </p:txBody>
      </p:sp>
      <p:sp>
        <p:nvSpPr>
          <p:cNvPr id="6" name="Text Placeholder 5">
            <a:extLst>
              <a:ext uri="{FF2B5EF4-FFF2-40B4-BE49-F238E27FC236}">
                <a16:creationId xmlns:a16="http://schemas.microsoft.com/office/drawing/2014/main" id="{1F4DB28F-ED18-4DBE-9E4D-3468231F2880}"/>
              </a:ext>
            </a:extLst>
          </p:cNvPr>
          <p:cNvSpPr>
            <a:spLocks noGrp="1"/>
          </p:cNvSpPr>
          <p:nvPr>
            <p:ph type="body" idx="1"/>
          </p:nvPr>
        </p:nvSpPr>
        <p:spPr/>
        <p:txBody>
          <a:bodyPr/>
          <a:lstStyle/>
          <a:p>
            <a:endParaRPr lang="en-US" dirty="0"/>
          </a:p>
          <a:p>
            <a:endParaRPr lang="en-US" dirty="0"/>
          </a:p>
          <a:p>
            <a:endParaRPr lang="en-US" dirty="0"/>
          </a:p>
          <a:p>
            <a:endParaRPr lang="en-DE" dirty="0"/>
          </a:p>
        </p:txBody>
      </p:sp>
      <p:pic>
        <p:nvPicPr>
          <p:cNvPr id="10" name="QuickLaunch">
            <a:hlinkClick r:id="" action="ppaction://media"/>
            <a:extLst>
              <a:ext uri="{FF2B5EF4-FFF2-40B4-BE49-F238E27FC236}">
                <a16:creationId xmlns:a16="http://schemas.microsoft.com/office/drawing/2014/main" id="{00999C79-68C5-4997-876B-7710B3AE53C0}"/>
              </a:ext>
            </a:extLst>
          </p:cNvPr>
          <p:cNvPicPr>
            <a:picLocks noChangeAspect="1"/>
          </p:cNvPicPr>
          <p:nvPr>
            <a:videoFile r:link="rId1"/>
            <p:extLst>
              <p:ext uri="{DAA4B4D4-6D71-4841-9C94-3DE7FCFB9230}">
                <p14:media xmlns:p14="http://schemas.microsoft.com/office/powerpoint/2010/main" r:embed="rId2">
                  <p14:trim st="35025"/>
                </p14:media>
              </p:ext>
            </p:extLst>
          </p:nvPr>
        </p:nvPicPr>
        <p:blipFill>
          <a:blip r:embed="rId4"/>
          <a:stretch>
            <a:fillRect/>
          </a:stretch>
        </p:blipFill>
        <p:spPr>
          <a:xfrm>
            <a:off x="2731580" y="1773506"/>
            <a:ext cx="6414697" cy="3448545"/>
          </a:xfrm>
          <a:prstGeom prst="rect">
            <a:avLst/>
          </a:prstGeom>
        </p:spPr>
      </p:pic>
    </p:spTree>
    <p:extLst>
      <p:ext uri="{BB962C8B-B14F-4D97-AF65-F5344CB8AC3E}">
        <p14:creationId xmlns:p14="http://schemas.microsoft.com/office/powerpoint/2010/main" val="216948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512"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Licensing</a:t>
            </a:r>
          </a:p>
        </p:txBody>
      </p:sp>
      <p:pic>
        <p:nvPicPr>
          <p:cNvPr id="6" name="Picture 5">
            <a:extLst>
              <a:ext uri="{FF2B5EF4-FFF2-40B4-BE49-F238E27FC236}">
                <a16:creationId xmlns:a16="http://schemas.microsoft.com/office/drawing/2014/main" id="{738E672B-7340-4EE3-8967-2BEB5026F369}"/>
              </a:ext>
            </a:extLst>
          </p:cNvPr>
          <p:cNvPicPr>
            <a:picLocks noChangeAspect="1"/>
          </p:cNvPicPr>
          <p:nvPr/>
        </p:nvPicPr>
        <p:blipFill>
          <a:blip r:embed="rId2"/>
          <a:stretch>
            <a:fillRect/>
          </a:stretch>
        </p:blipFill>
        <p:spPr>
          <a:xfrm>
            <a:off x="8846788" y="4147343"/>
            <a:ext cx="2784584" cy="1479457"/>
          </a:xfrm>
          <a:prstGeom prst="rect">
            <a:avLst/>
          </a:prstGeom>
        </p:spPr>
      </p:pic>
      <p:pic>
        <p:nvPicPr>
          <p:cNvPr id="7" name="Picture 6">
            <a:extLst>
              <a:ext uri="{FF2B5EF4-FFF2-40B4-BE49-F238E27FC236}">
                <a16:creationId xmlns:a16="http://schemas.microsoft.com/office/drawing/2014/main" id="{0B9FA809-75C3-457A-A1E0-97F83E354DCA}"/>
              </a:ext>
            </a:extLst>
          </p:cNvPr>
          <p:cNvPicPr>
            <a:picLocks noChangeAspect="1"/>
          </p:cNvPicPr>
          <p:nvPr/>
        </p:nvPicPr>
        <p:blipFill>
          <a:blip r:embed="rId3"/>
          <a:stretch>
            <a:fillRect/>
          </a:stretch>
        </p:blipFill>
        <p:spPr>
          <a:xfrm>
            <a:off x="10562469" y="5192349"/>
            <a:ext cx="1323554" cy="1177888"/>
          </a:xfrm>
          <a:prstGeom prst="rect">
            <a:avLst/>
          </a:prstGeom>
        </p:spPr>
      </p:pic>
      <p:pic>
        <p:nvPicPr>
          <p:cNvPr id="8" name="Picture 7">
            <a:extLst>
              <a:ext uri="{FF2B5EF4-FFF2-40B4-BE49-F238E27FC236}">
                <a16:creationId xmlns:a16="http://schemas.microsoft.com/office/drawing/2014/main" id="{80292F1B-BB96-474A-992F-2CFC67BF0FC1}"/>
              </a:ext>
            </a:extLst>
          </p:cNvPr>
          <p:cNvPicPr>
            <a:picLocks noChangeAspect="1"/>
          </p:cNvPicPr>
          <p:nvPr/>
        </p:nvPicPr>
        <p:blipFill>
          <a:blip r:embed="rId4"/>
          <a:stretch>
            <a:fillRect/>
          </a:stretch>
        </p:blipFill>
        <p:spPr>
          <a:xfrm flipH="1">
            <a:off x="7792260" y="5432747"/>
            <a:ext cx="1548429" cy="1131544"/>
          </a:xfrm>
          <a:prstGeom prst="rect">
            <a:avLst/>
          </a:prstGeom>
        </p:spPr>
      </p:pic>
    </p:spTree>
    <p:extLst>
      <p:ext uri="{BB962C8B-B14F-4D97-AF65-F5344CB8AC3E}">
        <p14:creationId xmlns:p14="http://schemas.microsoft.com/office/powerpoint/2010/main" val="414723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5194EC9-45CE-4DF3-8B68-382951FBAE2E}"/>
              </a:ext>
            </a:extLst>
          </p:cNvPr>
          <p:cNvSpPr/>
          <p:nvPr/>
        </p:nvSpPr>
        <p:spPr>
          <a:xfrm>
            <a:off x="2657475" y="1917156"/>
            <a:ext cx="7620960" cy="2592244"/>
          </a:xfrm>
          <a:custGeom>
            <a:avLst/>
            <a:gdLst>
              <a:gd name="connsiteX0" fmla="*/ 0 w 7420935"/>
              <a:gd name="connsiteY0" fmla="*/ 2341222 h 2680265"/>
              <a:gd name="connsiteX1" fmla="*/ 152400 w 7420935"/>
              <a:gd name="connsiteY1" fmla="*/ 2579347 h 2680265"/>
              <a:gd name="connsiteX2" fmla="*/ 733425 w 7420935"/>
              <a:gd name="connsiteY2" fmla="*/ 2617447 h 2680265"/>
              <a:gd name="connsiteX3" fmla="*/ 1943100 w 7420935"/>
              <a:gd name="connsiteY3" fmla="*/ 2617447 h 2680265"/>
              <a:gd name="connsiteX4" fmla="*/ 2095500 w 7420935"/>
              <a:gd name="connsiteY4" fmla="*/ 1788772 h 2680265"/>
              <a:gd name="connsiteX5" fmla="*/ 2019300 w 7420935"/>
              <a:gd name="connsiteY5" fmla="*/ 588622 h 2680265"/>
              <a:gd name="connsiteX6" fmla="*/ 2219325 w 7420935"/>
              <a:gd name="connsiteY6" fmla="*/ 45697 h 2680265"/>
              <a:gd name="connsiteX7" fmla="*/ 3448050 w 7420935"/>
              <a:gd name="connsiteY7" fmla="*/ 121897 h 2680265"/>
              <a:gd name="connsiteX8" fmla="*/ 3619500 w 7420935"/>
              <a:gd name="connsiteY8" fmla="*/ 855322 h 2680265"/>
              <a:gd name="connsiteX9" fmla="*/ 3609975 w 7420935"/>
              <a:gd name="connsiteY9" fmla="*/ 1531597 h 2680265"/>
              <a:gd name="connsiteX10" fmla="*/ 3619500 w 7420935"/>
              <a:gd name="connsiteY10" fmla="*/ 2284072 h 2680265"/>
              <a:gd name="connsiteX11" fmla="*/ 3933825 w 7420935"/>
              <a:gd name="connsiteY11" fmla="*/ 2531722 h 2680265"/>
              <a:gd name="connsiteX12" fmla="*/ 5353050 w 7420935"/>
              <a:gd name="connsiteY12" fmla="*/ 2531722 h 2680265"/>
              <a:gd name="connsiteX13" fmla="*/ 7162800 w 7420935"/>
              <a:gd name="connsiteY13" fmla="*/ 2265022 h 2680265"/>
              <a:gd name="connsiteX14" fmla="*/ 7400925 w 7420935"/>
              <a:gd name="connsiteY14" fmla="*/ 1550647 h 2680265"/>
              <a:gd name="connsiteX15" fmla="*/ 7391400 w 7420935"/>
              <a:gd name="connsiteY15" fmla="*/ 1341097 h 2680265"/>
              <a:gd name="connsiteX0" fmla="*/ 0 w 7420935"/>
              <a:gd name="connsiteY0" fmla="*/ 2341222 h 2695820"/>
              <a:gd name="connsiteX1" fmla="*/ 152400 w 7420935"/>
              <a:gd name="connsiteY1" fmla="*/ 2579347 h 2695820"/>
              <a:gd name="connsiteX2" fmla="*/ 866775 w 7420935"/>
              <a:gd name="connsiteY2" fmla="*/ 2657037 h 2695820"/>
              <a:gd name="connsiteX3" fmla="*/ 1943100 w 7420935"/>
              <a:gd name="connsiteY3" fmla="*/ 2617447 h 2695820"/>
              <a:gd name="connsiteX4" fmla="*/ 2095500 w 7420935"/>
              <a:gd name="connsiteY4" fmla="*/ 1788772 h 2695820"/>
              <a:gd name="connsiteX5" fmla="*/ 2019300 w 7420935"/>
              <a:gd name="connsiteY5" fmla="*/ 588622 h 2695820"/>
              <a:gd name="connsiteX6" fmla="*/ 2219325 w 7420935"/>
              <a:gd name="connsiteY6" fmla="*/ 45697 h 2695820"/>
              <a:gd name="connsiteX7" fmla="*/ 3448050 w 7420935"/>
              <a:gd name="connsiteY7" fmla="*/ 121897 h 2695820"/>
              <a:gd name="connsiteX8" fmla="*/ 3619500 w 7420935"/>
              <a:gd name="connsiteY8" fmla="*/ 855322 h 2695820"/>
              <a:gd name="connsiteX9" fmla="*/ 3609975 w 7420935"/>
              <a:gd name="connsiteY9" fmla="*/ 1531597 h 2695820"/>
              <a:gd name="connsiteX10" fmla="*/ 3619500 w 7420935"/>
              <a:gd name="connsiteY10" fmla="*/ 2284072 h 2695820"/>
              <a:gd name="connsiteX11" fmla="*/ 3933825 w 7420935"/>
              <a:gd name="connsiteY11" fmla="*/ 2531722 h 2695820"/>
              <a:gd name="connsiteX12" fmla="*/ 5353050 w 7420935"/>
              <a:gd name="connsiteY12" fmla="*/ 2531722 h 2695820"/>
              <a:gd name="connsiteX13" fmla="*/ 7162800 w 7420935"/>
              <a:gd name="connsiteY13" fmla="*/ 2265022 h 2695820"/>
              <a:gd name="connsiteX14" fmla="*/ 7400925 w 7420935"/>
              <a:gd name="connsiteY14" fmla="*/ 1550647 h 2695820"/>
              <a:gd name="connsiteX15" fmla="*/ 7391400 w 7420935"/>
              <a:gd name="connsiteY15" fmla="*/ 1341097 h 2695820"/>
              <a:gd name="connsiteX0" fmla="*/ 0 w 7420935"/>
              <a:gd name="connsiteY0" fmla="*/ 2341222 h 2658780"/>
              <a:gd name="connsiteX1" fmla="*/ 152400 w 7420935"/>
              <a:gd name="connsiteY1" fmla="*/ 2579347 h 2658780"/>
              <a:gd name="connsiteX2" fmla="*/ 866775 w 7420935"/>
              <a:gd name="connsiteY2" fmla="*/ 2657037 h 2658780"/>
              <a:gd name="connsiteX3" fmla="*/ 1905000 w 7420935"/>
              <a:gd name="connsiteY3" fmla="*/ 2518470 h 2658780"/>
              <a:gd name="connsiteX4" fmla="*/ 2095500 w 7420935"/>
              <a:gd name="connsiteY4" fmla="*/ 1788772 h 2658780"/>
              <a:gd name="connsiteX5" fmla="*/ 2019300 w 7420935"/>
              <a:gd name="connsiteY5" fmla="*/ 588622 h 2658780"/>
              <a:gd name="connsiteX6" fmla="*/ 2219325 w 7420935"/>
              <a:gd name="connsiteY6" fmla="*/ 45697 h 2658780"/>
              <a:gd name="connsiteX7" fmla="*/ 3448050 w 7420935"/>
              <a:gd name="connsiteY7" fmla="*/ 121897 h 2658780"/>
              <a:gd name="connsiteX8" fmla="*/ 3619500 w 7420935"/>
              <a:gd name="connsiteY8" fmla="*/ 855322 h 2658780"/>
              <a:gd name="connsiteX9" fmla="*/ 3609975 w 7420935"/>
              <a:gd name="connsiteY9" fmla="*/ 1531597 h 2658780"/>
              <a:gd name="connsiteX10" fmla="*/ 3619500 w 7420935"/>
              <a:gd name="connsiteY10" fmla="*/ 2284072 h 2658780"/>
              <a:gd name="connsiteX11" fmla="*/ 3933825 w 7420935"/>
              <a:gd name="connsiteY11" fmla="*/ 2531722 h 2658780"/>
              <a:gd name="connsiteX12" fmla="*/ 5353050 w 7420935"/>
              <a:gd name="connsiteY12" fmla="*/ 2531722 h 2658780"/>
              <a:gd name="connsiteX13" fmla="*/ 7162800 w 7420935"/>
              <a:gd name="connsiteY13" fmla="*/ 2265022 h 2658780"/>
              <a:gd name="connsiteX14" fmla="*/ 7400925 w 7420935"/>
              <a:gd name="connsiteY14" fmla="*/ 1550647 h 2658780"/>
              <a:gd name="connsiteX15" fmla="*/ 7391400 w 7420935"/>
              <a:gd name="connsiteY15" fmla="*/ 1341097 h 2658780"/>
              <a:gd name="connsiteX0" fmla="*/ 0 w 7516185"/>
              <a:gd name="connsiteY0" fmla="*/ 2370915 h 2658619"/>
              <a:gd name="connsiteX1" fmla="*/ 247650 w 7516185"/>
              <a:gd name="connsiteY1" fmla="*/ 2579347 h 2658619"/>
              <a:gd name="connsiteX2" fmla="*/ 962025 w 7516185"/>
              <a:gd name="connsiteY2" fmla="*/ 2657037 h 2658619"/>
              <a:gd name="connsiteX3" fmla="*/ 2000250 w 7516185"/>
              <a:gd name="connsiteY3" fmla="*/ 2518470 h 2658619"/>
              <a:gd name="connsiteX4" fmla="*/ 2190750 w 7516185"/>
              <a:gd name="connsiteY4" fmla="*/ 1788772 h 2658619"/>
              <a:gd name="connsiteX5" fmla="*/ 2114550 w 7516185"/>
              <a:gd name="connsiteY5" fmla="*/ 588622 h 2658619"/>
              <a:gd name="connsiteX6" fmla="*/ 2314575 w 7516185"/>
              <a:gd name="connsiteY6" fmla="*/ 45697 h 2658619"/>
              <a:gd name="connsiteX7" fmla="*/ 3543300 w 7516185"/>
              <a:gd name="connsiteY7" fmla="*/ 121897 h 2658619"/>
              <a:gd name="connsiteX8" fmla="*/ 3714750 w 7516185"/>
              <a:gd name="connsiteY8" fmla="*/ 855322 h 2658619"/>
              <a:gd name="connsiteX9" fmla="*/ 3705225 w 7516185"/>
              <a:gd name="connsiteY9" fmla="*/ 1531597 h 2658619"/>
              <a:gd name="connsiteX10" fmla="*/ 3714750 w 7516185"/>
              <a:gd name="connsiteY10" fmla="*/ 2284072 h 2658619"/>
              <a:gd name="connsiteX11" fmla="*/ 4029075 w 7516185"/>
              <a:gd name="connsiteY11" fmla="*/ 2531722 h 2658619"/>
              <a:gd name="connsiteX12" fmla="*/ 5448300 w 7516185"/>
              <a:gd name="connsiteY12" fmla="*/ 2531722 h 2658619"/>
              <a:gd name="connsiteX13" fmla="*/ 7258050 w 7516185"/>
              <a:gd name="connsiteY13" fmla="*/ 2265022 h 2658619"/>
              <a:gd name="connsiteX14" fmla="*/ 7496175 w 7516185"/>
              <a:gd name="connsiteY14" fmla="*/ 1550647 h 2658619"/>
              <a:gd name="connsiteX15" fmla="*/ 7486650 w 7516185"/>
              <a:gd name="connsiteY15" fmla="*/ 1341097 h 2658619"/>
              <a:gd name="connsiteX0" fmla="*/ 0 w 7620960"/>
              <a:gd name="connsiteY0" fmla="*/ 2182860 h 2660446"/>
              <a:gd name="connsiteX1" fmla="*/ 352425 w 7620960"/>
              <a:gd name="connsiteY1" fmla="*/ 2579347 h 2660446"/>
              <a:gd name="connsiteX2" fmla="*/ 1066800 w 7620960"/>
              <a:gd name="connsiteY2" fmla="*/ 2657037 h 2660446"/>
              <a:gd name="connsiteX3" fmla="*/ 2105025 w 7620960"/>
              <a:gd name="connsiteY3" fmla="*/ 2518470 h 2660446"/>
              <a:gd name="connsiteX4" fmla="*/ 2295525 w 7620960"/>
              <a:gd name="connsiteY4" fmla="*/ 1788772 h 2660446"/>
              <a:gd name="connsiteX5" fmla="*/ 2219325 w 7620960"/>
              <a:gd name="connsiteY5" fmla="*/ 588622 h 2660446"/>
              <a:gd name="connsiteX6" fmla="*/ 2419350 w 7620960"/>
              <a:gd name="connsiteY6" fmla="*/ 45697 h 2660446"/>
              <a:gd name="connsiteX7" fmla="*/ 3648075 w 7620960"/>
              <a:gd name="connsiteY7" fmla="*/ 121897 h 2660446"/>
              <a:gd name="connsiteX8" fmla="*/ 3819525 w 7620960"/>
              <a:gd name="connsiteY8" fmla="*/ 855322 h 2660446"/>
              <a:gd name="connsiteX9" fmla="*/ 3810000 w 7620960"/>
              <a:gd name="connsiteY9" fmla="*/ 1531597 h 2660446"/>
              <a:gd name="connsiteX10" fmla="*/ 3819525 w 7620960"/>
              <a:gd name="connsiteY10" fmla="*/ 2284072 h 2660446"/>
              <a:gd name="connsiteX11" fmla="*/ 4133850 w 7620960"/>
              <a:gd name="connsiteY11" fmla="*/ 2531722 h 2660446"/>
              <a:gd name="connsiteX12" fmla="*/ 5553075 w 7620960"/>
              <a:gd name="connsiteY12" fmla="*/ 2531722 h 2660446"/>
              <a:gd name="connsiteX13" fmla="*/ 7362825 w 7620960"/>
              <a:gd name="connsiteY13" fmla="*/ 2265022 h 2660446"/>
              <a:gd name="connsiteX14" fmla="*/ 7600950 w 7620960"/>
              <a:gd name="connsiteY14" fmla="*/ 1550647 h 2660446"/>
              <a:gd name="connsiteX15" fmla="*/ 7591425 w 7620960"/>
              <a:gd name="connsiteY15" fmla="*/ 1341097 h 2660446"/>
              <a:gd name="connsiteX0" fmla="*/ 0 w 7620960"/>
              <a:gd name="connsiteY0" fmla="*/ 2182860 h 2719778"/>
              <a:gd name="connsiteX1" fmla="*/ 352425 w 7620960"/>
              <a:gd name="connsiteY1" fmla="*/ 2579347 h 2719778"/>
              <a:gd name="connsiteX2" fmla="*/ 1066800 w 7620960"/>
              <a:gd name="connsiteY2" fmla="*/ 2657037 h 2719778"/>
              <a:gd name="connsiteX3" fmla="*/ 2105025 w 7620960"/>
              <a:gd name="connsiteY3" fmla="*/ 2518470 h 2719778"/>
              <a:gd name="connsiteX4" fmla="*/ 2295525 w 7620960"/>
              <a:gd name="connsiteY4" fmla="*/ 1788772 h 2719778"/>
              <a:gd name="connsiteX5" fmla="*/ 2219325 w 7620960"/>
              <a:gd name="connsiteY5" fmla="*/ 588622 h 2719778"/>
              <a:gd name="connsiteX6" fmla="*/ 2419350 w 7620960"/>
              <a:gd name="connsiteY6" fmla="*/ 45697 h 2719778"/>
              <a:gd name="connsiteX7" fmla="*/ 3648075 w 7620960"/>
              <a:gd name="connsiteY7" fmla="*/ 121897 h 2719778"/>
              <a:gd name="connsiteX8" fmla="*/ 3819525 w 7620960"/>
              <a:gd name="connsiteY8" fmla="*/ 855322 h 2719778"/>
              <a:gd name="connsiteX9" fmla="*/ 3810000 w 7620960"/>
              <a:gd name="connsiteY9" fmla="*/ 1531597 h 2719778"/>
              <a:gd name="connsiteX10" fmla="*/ 3819525 w 7620960"/>
              <a:gd name="connsiteY10" fmla="*/ 2284072 h 2719778"/>
              <a:gd name="connsiteX11" fmla="*/ 4257675 w 7620960"/>
              <a:gd name="connsiteY11" fmla="*/ 2719778 h 2719778"/>
              <a:gd name="connsiteX12" fmla="*/ 5553075 w 7620960"/>
              <a:gd name="connsiteY12" fmla="*/ 2531722 h 2719778"/>
              <a:gd name="connsiteX13" fmla="*/ 7362825 w 7620960"/>
              <a:gd name="connsiteY13" fmla="*/ 2265022 h 2719778"/>
              <a:gd name="connsiteX14" fmla="*/ 7600950 w 7620960"/>
              <a:gd name="connsiteY14" fmla="*/ 1550647 h 2719778"/>
              <a:gd name="connsiteX15" fmla="*/ 7591425 w 7620960"/>
              <a:gd name="connsiteY15" fmla="*/ 1341097 h 2719778"/>
              <a:gd name="connsiteX0" fmla="*/ 0 w 7620960"/>
              <a:gd name="connsiteY0" fmla="*/ 2182860 h 2720875"/>
              <a:gd name="connsiteX1" fmla="*/ 352425 w 7620960"/>
              <a:gd name="connsiteY1" fmla="*/ 2579347 h 2720875"/>
              <a:gd name="connsiteX2" fmla="*/ 1066800 w 7620960"/>
              <a:gd name="connsiteY2" fmla="*/ 2657037 h 2720875"/>
              <a:gd name="connsiteX3" fmla="*/ 2105025 w 7620960"/>
              <a:gd name="connsiteY3" fmla="*/ 2518470 h 2720875"/>
              <a:gd name="connsiteX4" fmla="*/ 2295525 w 7620960"/>
              <a:gd name="connsiteY4" fmla="*/ 1788772 h 2720875"/>
              <a:gd name="connsiteX5" fmla="*/ 2219325 w 7620960"/>
              <a:gd name="connsiteY5" fmla="*/ 588622 h 2720875"/>
              <a:gd name="connsiteX6" fmla="*/ 2419350 w 7620960"/>
              <a:gd name="connsiteY6" fmla="*/ 45697 h 2720875"/>
              <a:gd name="connsiteX7" fmla="*/ 3648075 w 7620960"/>
              <a:gd name="connsiteY7" fmla="*/ 121897 h 2720875"/>
              <a:gd name="connsiteX8" fmla="*/ 3819525 w 7620960"/>
              <a:gd name="connsiteY8" fmla="*/ 855322 h 2720875"/>
              <a:gd name="connsiteX9" fmla="*/ 3810000 w 7620960"/>
              <a:gd name="connsiteY9" fmla="*/ 1531597 h 2720875"/>
              <a:gd name="connsiteX10" fmla="*/ 3857625 w 7620960"/>
              <a:gd name="connsiteY10" fmla="*/ 2442434 h 2720875"/>
              <a:gd name="connsiteX11" fmla="*/ 4257675 w 7620960"/>
              <a:gd name="connsiteY11" fmla="*/ 2719778 h 2720875"/>
              <a:gd name="connsiteX12" fmla="*/ 5553075 w 7620960"/>
              <a:gd name="connsiteY12" fmla="*/ 2531722 h 2720875"/>
              <a:gd name="connsiteX13" fmla="*/ 7362825 w 7620960"/>
              <a:gd name="connsiteY13" fmla="*/ 2265022 h 2720875"/>
              <a:gd name="connsiteX14" fmla="*/ 7600950 w 7620960"/>
              <a:gd name="connsiteY14" fmla="*/ 1550647 h 2720875"/>
              <a:gd name="connsiteX15" fmla="*/ 7591425 w 7620960"/>
              <a:gd name="connsiteY15" fmla="*/ 1341097 h 2720875"/>
              <a:gd name="connsiteX0" fmla="*/ 0 w 7620960"/>
              <a:gd name="connsiteY0" fmla="*/ 2182860 h 2711154"/>
              <a:gd name="connsiteX1" fmla="*/ 352425 w 7620960"/>
              <a:gd name="connsiteY1" fmla="*/ 2579347 h 2711154"/>
              <a:gd name="connsiteX2" fmla="*/ 1066800 w 7620960"/>
              <a:gd name="connsiteY2" fmla="*/ 2657037 h 2711154"/>
              <a:gd name="connsiteX3" fmla="*/ 2105025 w 7620960"/>
              <a:gd name="connsiteY3" fmla="*/ 2518470 h 2711154"/>
              <a:gd name="connsiteX4" fmla="*/ 2295525 w 7620960"/>
              <a:gd name="connsiteY4" fmla="*/ 1788772 h 2711154"/>
              <a:gd name="connsiteX5" fmla="*/ 2219325 w 7620960"/>
              <a:gd name="connsiteY5" fmla="*/ 588622 h 2711154"/>
              <a:gd name="connsiteX6" fmla="*/ 2419350 w 7620960"/>
              <a:gd name="connsiteY6" fmla="*/ 45697 h 2711154"/>
              <a:gd name="connsiteX7" fmla="*/ 3648075 w 7620960"/>
              <a:gd name="connsiteY7" fmla="*/ 121897 h 2711154"/>
              <a:gd name="connsiteX8" fmla="*/ 3819525 w 7620960"/>
              <a:gd name="connsiteY8" fmla="*/ 855322 h 2711154"/>
              <a:gd name="connsiteX9" fmla="*/ 3810000 w 7620960"/>
              <a:gd name="connsiteY9" fmla="*/ 1531597 h 2711154"/>
              <a:gd name="connsiteX10" fmla="*/ 3857625 w 7620960"/>
              <a:gd name="connsiteY10" fmla="*/ 2442434 h 2711154"/>
              <a:gd name="connsiteX11" fmla="*/ 4438650 w 7620960"/>
              <a:gd name="connsiteY11" fmla="*/ 2709880 h 2711154"/>
              <a:gd name="connsiteX12" fmla="*/ 5553075 w 7620960"/>
              <a:gd name="connsiteY12" fmla="*/ 2531722 h 2711154"/>
              <a:gd name="connsiteX13" fmla="*/ 7362825 w 7620960"/>
              <a:gd name="connsiteY13" fmla="*/ 2265022 h 2711154"/>
              <a:gd name="connsiteX14" fmla="*/ 7600950 w 7620960"/>
              <a:gd name="connsiteY14" fmla="*/ 1550647 h 2711154"/>
              <a:gd name="connsiteX15" fmla="*/ 7591425 w 7620960"/>
              <a:gd name="connsiteY15" fmla="*/ 1341097 h 2711154"/>
              <a:gd name="connsiteX0" fmla="*/ 0 w 7620960"/>
              <a:gd name="connsiteY0" fmla="*/ 2182860 h 2738213"/>
              <a:gd name="connsiteX1" fmla="*/ 352425 w 7620960"/>
              <a:gd name="connsiteY1" fmla="*/ 2579347 h 2738213"/>
              <a:gd name="connsiteX2" fmla="*/ 1066800 w 7620960"/>
              <a:gd name="connsiteY2" fmla="*/ 2657037 h 2738213"/>
              <a:gd name="connsiteX3" fmla="*/ 2105025 w 7620960"/>
              <a:gd name="connsiteY3" fmla="*/ 2518470 h 2738213"/>
              <a:gd name="connsiteX4" fmla="*/ 2295525 w 7620960"/>
              <a:gd name="connsiteY4" fmla="*/ 1788772 h 2738213"/>
              <a:gd name="connsiteX5" fmla="*/ 2219325 w 7620960"/>
              <a:gd name="connsiteY5" fmla="*/ 588622 h 2738213"/>
              <a:gd name="connsiteX6" fmla="*/ 2419350 w 7620960"/>
              <a:gd name="connsiteY6" fmla="*/ 45697 h 2738213"/>
              <a:gd name="connsiteX7" fmla="*/ 3648075 w 7620960"/>
              <a:gd name="connsiteY7" fmla="*/ 121897 h 2738213"/>
              <a:gd name="connsiteX8" fmla="*/ 3819525 w 7620960"/>
              <a:gd name="connsiteY8" fmla="*/ 855322 h 2738213"/>
              <a:gd name="connsiteX9" fmla="*/ 3810000 w 7620960"/>
              <a:gd name="connsiteY9" fmla="*/ 1531597 h 2738213"/>
              <a:gd name="connsiteX10" fmla="*/ 3857625 w 7620960"/>
              <a:gd name="connsiteY10" fmla="*/ 2442434 h 2738213"/>
              <a:gd name="connsiteX11" fmla="*/ 4438650 w 7620960"/>
              <a:gd name="connsiteY11" fmla="*/ 2709880 h 2738213"/>
              <a:gd name="connsiteX12" fmla="*/ 5543550 w 7620960"/>
              <a:gd name="connsiteY12" fmla="*/ 2680187 h 2738213"/>
              <a:gd name="connsiteX13" fmla="*/ 7362825 w 7620960"/>
              <a:gd name="connsiteY13" fmla="*/ 2265022 h 2738213"/>
              <a:gd name="connsiteX14" fmla="*/ 7600950 w 7620960"/>
              <a:gd name="connsiteY14" fmla="*/ 1550647 h 2738213"/>
              <a:gd name="connsiteX15" fmla="*/ 7591425 w 7620960"/>
              <a:gd name="connsiteY15" fmla="*/ 1341097 h 2738213"/>
              <a:gd name="connsiteX0" fmla="*/ 0 w 7620960"/>
              <a:gd name="connsiteY0" fmla="*/ 2182860 h 2734102"/>
              <a:gd name="connsiteX1" fmla="*/ 352425 w 7620960"/>
              <a:gd name="connsiteY1" fmla="*/ 2579347 h 2734102"/>
              <a:gd name="connsiteX2" fmla="*/ 1066800 w 7620960"/>
              <a:gd name="connsiteY2" fmla="*/ 2657037 h 2734102"/>
              <a:gd name="connsiteX3" fmla="*/ 2105025 w 7620960"/>
              <a:gd name="connsiteY3" fmla="*/ 2518470 h 2734102"/>
              <a:gd name="connsiteX4" fmla="*/ 2295525 w 7620960"/>
              <a:gd name="connsiteY4" fmla="*/ 1788772 h 2734102"/>
              <a:gd name="connsiteX5" fmla="*/ 2219325 w 7620960"/>
              <a:gd name="connsiteY5" fmla="*/ 588622 h 2734102"/>
              <a:gd name="connsiteX6" fmla="*/ 2419350 w 7620960"/>
              <a:gd name="connsiteY6" fmla="*/ 45697 h 2734102"/>
              <a:gd name="connsiteX7" fmla="*/ 3648075 w 7620960"/>
              <a:gd name="connsiteY7" fmla="*/ 121897 h 2734102"/>
              <a:gd name="connsiteX8" fmla="*/ 3819525 w 7620960"/>
              <a:gd name="connsiteY8" fmla="*/ 855322 h 2734102"/>
              <a:gd name="connsiteX9" fmla="*/ 3810000 w 7620960"/>
              <a:gd name="connsiteY9" fmla="*/ 1531597 h 2734102"/>
              <a:gd name="connsiteX10" fmla="*/ 3857625 w 7620960"/>
              <a:gd name="connsiteY10" fmla="*/ 2442434 h 2734102"/>
              <a:gd name="connsiteX11" fmla="*/ 4438650 w 7620960"/>
              <a:gd name="connsiteY11" fmla="*/ 2709880 h 2734102"/>
              <a:gd name="connsiteX12" fmla="*/ 5543550 w 7620960"/>
              <a:gd name="connsiteY12" fmla="*/ 2680187 h 2734102"/>
              <a:gd name="connsiteX13" fmla="*/ 7010400 w 7620960"/>
              <a:gd name="connsiteY13" fmla="*/ 2344204 h 2734102"/>
              <a:gd name="connsiteX14" fmla="*/ 7600950 w 7620960"/>
              <a:gd name="connsiteY14" fmla="*/ 1550647 h 2734102"/>
              <a:gd name="connsiteX15" fmla="*/ 7591425 w 7620960"/>
              <a:gd name="connsiteY15" fmla="*/ 1341097 h 2734102"/>
              <a:gd name="connsiteX0" fmla="*/ 0 w 7620960"/>
              <a:gd name="connsiteY0" fmla="*/ 2182860 h 2734102"/>
              <a:gd name="connsiteX1" fmla="*/ 352425 w 7620960"/>
              <a:gd name="connsiteY1" fmla="*/ 2579347 h 2734102"/>
              <a:gd name="connsiteX2" fmla="*/ 1066800 w 7620960"/>
              <a:gd name="connsiteY2" fmla="*/ 2657037 h 2734102"/>
              <a:gd name="connsiteX3" fmla="*/ 2105025 w 7620960"/>
              <a:gd name="connsiteY3" fmla="*/ 2518470 h 2734102"/>
              <a:gd name="connsiteX4" fmla="*/ 2295525 w 7620960"/>
              <a:gd name="connsiteY4" fmla="*/ 1788772 h 2734102"/>
              <a:gd name="connsiteX5" fmla="*/ 2295525 w 7620960"/>
              <a:gd name="connsiteY5" fmla="*/ 588622 h 2734102"/>
              <a:gd name="connsiteX6" fmla="*/ 2419350 w 7620960"/>
              <a:gd name="connsiteY6" fmla="*/ 45697 h 2734102"/>
              <a:gd name="connsiteX7" fmla="*/ 3648075 w 7620960"/>
              <a:gd name="connsiteY7" fmla="*/ 121897 h 2734102"/>
              <a:gd name="connsiteX8" fmla="*/ 3819525 w 7620960"/>
              <a:gd name="connsiteY8" fmla="*/ 855322 h 2734102"/>
              <a:gd name="connsiteX9" fmla="*/ 3810000 w 7620960"/>
              <a:gd name="connsiteY9" fmla="*/ 1531597 h 2734102"/>
              <a:gd name="connsiteX10" fmla="*/ 3857625 w 7620960"/>
              <a:gd name="connsiteY10" fmla="*/ 2442434 h 2734102"/>
              <a:gd name="connsiteX11" fmla="*/ 4438650 w 7620960"/>
              <a:gd name="connsiteY11" fmla="*/ 2709880 h 2734102"/>
              <a:gd name="connsiteX12" fmla="*/ 5543550 w 7620960"/>
              <a:gd name="connsiteY12" fmla="*/ 2680187 h 2734102"/>
              <a:gd name="connsiteX13" fmla="*/ 7010400 w 7620960"/>
              <a:gd name="connsiteY13" fmla="*/ 2344204 h 2734102"/>
              <a:gd name="connsiteX14" fmla="*/ 7600950 w 7620960"/>
              <a:gd name="connsiteY14" fmla="*/ 1550647 h 2734102"/>
              <a:gd name="connsiteX15" fmla="*/ 7591425 w 7620960"/>
              <a:gd name="connsiteY15" fmla="*/ 1341097 h 2734102"/>
              <a:gd name="connsiteX0" fmla="*/ 0 w 7620960"/>
              <a:gd name="connsiteY0" fmla="*/ 2145516 h 2696758"/>
              <a:gd name="connsiteX1" fmla="*/ 352425 w 7620960"/>
              <a:gd name="connsiteY1" fmla="*/ 2542003 h 2696758"/>
              <a:gd name="connsiteX2" fmla="*/ 1066800 w 7620960"/>
              <a:gd name="connsiteY2" fmla="*/ 2619693 h 2696758"/>
              <a:gd name="connsiteX3" fmla="*/ 2105025 w 7620960"/>
              <a:gd name="connsiteY3" fmla="*/ 2481126 h 2696758"/>
              <a:gd name="connsiteX4" fmla="*/ 2295525 w 7620960"/>
              <a:gd name="connsiteY4" fmla="*/ 1751428 h 2696758"/>
              <a:gd name="connsiteX5" fmla="*/ 2295525 w 7620960"/>
              <a:gd name="connsiteY5" fmla="*/ 551278 h 2696758"/>
              <a:gd name="connsiteX6" fmla="*/ 2524125 w 7620960"/>
              <a:gd name="connsiteY6" fmla="*/ 67739 h 2696758"/>
              <a:gd name="connsiteX7" fmla="*/ 3648075 w 7620960"/>
              <a:gd name="connsiteY7" fmla="*/ 84553 h 2696758"/>
              <a:gd name="connsiteX8" fmla="*/ 3819525 w 7620960"/>
              <a:gd name="connsiteY8" fmla="*/ 817978 h 2696758"/>
              <a:gd name="connsiteX9" fmla="*/ 3810000 w 7620960"/>
              <a:gd name="connsiteY9" fmla="*/ 1494253 h 2696758"/>
              <a:gd name="connsiteX10" fmla="*/ 3857625 w 7620960"/>
              <a:gd name="connsiteY10" fmla="*/ 2405090 h 2696758"/>
              <a:gd name="connsiteX11" fmla="*/ 4438650 w 7620960"/>
              <a:gd name="connsiteY11" fmla="*/ 2672536 h 2696758"/>
              <a:gd name="connsiteX12" fmla="*/ 5543550 w 7620960"/>
              <a:gd name="connsiteY12" fmla="*/ 2642843 h 2696758"/>
              <a:gd name="connsiteX13" fmla="*/ 7010400 w 7620960"/>
              <a:gd name="connsiteY13" fmla="*/ 2306860 h 2696758"/>
              <a:gd name="connsiteX14" fmla="*/ 7600950 w 7620960"/>
              <a:gd name="connsiteY14" fmla="*/ 1513303 h 2696758"/>
              <a:gd name="connsiteX15" fmla="*/ 7591425 w 7620960"/>
              <a:gd name="connsiteY15" fmla="*/ 1303753 h 2696758"/>
              <a:gd name="connsiteX0" fmla="*/ 0 w 7620960"/>
              <a:gd name="connsiteY0" fmla="*/ 2143737 h 2694979"/>
              <a:gd name="connsiteX1" fmla="*/ 352425 w 7620960"/>
              <a:gd name="connsiteY1" fmla="*/ 2540224 h 2694979"/>
              <a:gd name="connsiteX2" fmla="*/ 1066800 w 7620960"/>
              <a:gd name="connsiteY2" fmla="*/ 2617914 h 2694979"/>
              <a:gd name="connsiteX3" fmla="*/ 2105025 w 7620960"/>
              <a:gd name="connsiteY3" fmla="*/ 2479347 h 2694979"/>
              <a:gd name="connsiteX4" fmla="*/ 2295525 w 7620960"/>
              <a:gd name="connsiteY4" fmla="*/ 1749649 h 2694979"/>
              <a:gd name="connsiteX5" fmla="*/ 2247900 w 7620960"/>
              <a:gd name="connsiteY5" fmla="*/ 519806 h 2694979"/>
              <a:gd name="connsiteX6" fmla="*/ 2524125 w 7620960"/>
              <a:gd name="connsiteY6" fmla="*/ 65960 h 2694979"/>
              <a:gd name="connsiteX7" fmla="*/ 3648075 w 7620960"/>
              <a:gd name="connsiteY7" fmla="*/ 82774 h 2694979"/>
              <a:gd name="connsiteX8" fmla="*/ 3819525 w 7620960"/>
              <a:gd name="connsiteY8" fmla="*/ 816199 h 2694979"/>
              <a:gd name="connsiteX9" fmla="*/ 3810000 w 7620960"/>
              <a:gd name="connsiteY9" fmla="*/ 1492474 h 2694979"/>
              <a:gd name="connsiteX10" fmla="*/ 3857625 w 7620960"/>
              <a:gd name="connsiteY10" fmla="*/ 2403311 h 2694979"/>
              <a:gd name="connsiteX11" fmla="*/ 4438650 w 7620960"/>
              <a:gd name="connsiteY11" fmla="*/ 2670757 h 2694979"/>
              <a:gd name="connsiteX12" fmla="*/ 5543550 w 7620960"/>
              <a:gd name="connsiteY12" fmla="*/ 2641064 h 2694979"/>
              <a:gd name="connsiteX13" fmla="*/ 7010400 w 7620960"/>
              <a:gd name="connsiteY13" fmla="*/ 2305081 h 2694979"/>
              <a:gd name="connsiteX14" fmla="*/ 7600950 w 7620960"/>
              <a:gd name="connsiteY14" fmla="*/ 1511524 h 2694979"/>
              <a:gd name="connsiteX15" fmla="*/ 7591425 w 7620960"/>
              <a:gd name="connsiteY15" fmla="*/ 1301974 h 2694979"/>
              <a:gd name="connsiteX0" fmla="*/ 0 w 7620960"/>
              <a:gd name="connsiteY0" fmla="*/ 2154857 h 2706099"/>
              <a:gd name="connsiteX1" fmla="*/ 352425 w 7620960"/>
              <a:gd name="connsiteY1" fmla="*/ 2551344 h 2706099"/>
              <a:gd name="connsiteX2" fmla="*/ 1066800 w 7620960"/>
              <a:gd name="connsiteY2" fmla="*/ 2629034 h 2706099"/>
              <a:gd name="connsiteX3" fmla="*/ 2105025 w 7620960"/>
              <a:gd name="connsiteY3" fmla="*/ 2490467 h 2706099"/>
              <a:gd name="connsiteX4" fmla="*/ 2295525 w 7620960"/>
              <a:gd name="connsiteY4" fmla="*/ 1760769 h 2706099"/>
              <a:gd name="connsiteX5" fmla="*/ 2247900 w 7620960"/>
              <a:gd name="connsiteY5" fmla="*/ 530926 h 2706099"/>
              <a:gd name="connsiteX6" fmla="*/ 2667000 w 7620960"/>
              <a:gd name="connsiteY6" fmla="*/ 57284 h 2706099"/>
              <a:gd name="connsiteX7" fmla="*/ 3648075 w 7620960"/>
              <a:gd name="connsiteY7" fmla="*/ 93894 h 2706099"/>
              <a:gd name="connsiteX8" fmla="*/ 3819525 w 7620960"/>
              <a:gd name="connsiteY8" fmla="*/ 827319 h 2706099"/>
              <a:gd name="connsiteX9" fmla="*/ 3810000 w 7620960"/>
              <a:gd name="connsiteY9" fmla="*/ 1503594 h 2706099"/>
              <a:gd name="connsiteX10" fmla="*/ 3857625 w 7620960"/>
              <a:gd name="connsiteY10" fmla="*/ 2414431 h 2706099"/>
              <a:gd name="connsiteX11" fmla="*/ 4438650 w 7620960"/>
              <a:gd name="connsiteY11" fmla="*/ 2681877 h 2706099"/>
              <a:gd name="connsiteX12" fmla="*/ 5543550 w 7620960"/>
              <a:gd name="connsiteY12" fmla="*/ 2652184 h 2706099"/>
              <a:gd name="connsiteX13" fmla="*/ 7010400 w 7620960"/>
              <a:gd name="connsiteY13" fmla="*/ 2316201 h 2706099"/>
              <a:gd name="connsiteX14" fmla="*/ 7600950 w 7620960"/>
              <a:gd name="connsiteY14" fmla="*/ 1522644 h 2706099"/>
              <a:gd name="connsiteX15" fmla="*/ 7591425 w 7620960"/>
              <a:gd name="connsiteY15" fmla="*/ 1313094 h 2706099"/>
              <a:gd name="connsiteX0" fmla="*/ 0 w 7620960"/>
              <a:gd name="connsiteY0" fmla="*/ 2132642 h 2683884"/>
              <a:gd name="connsiteX1" fmla="*/ 352425 w 7620960"/>
              <a:gd name="connsiteY1" fmla="*/ 2529129 h 2683884"/>
              <a:gd name="connsiteX2" fmla="*/ 1066800 w 7620960"/>
              <a:gd name="connsiteY2" fmla="*/ 2606819 h 2683884"/>
              <a:gd name="connsiteX3" fmla="*/ 2105025 w 7620960"/>
              <a:gd name="connsiteY3" fmla="*/ 2468252 h 2683884"/>
              <a:gd name="connsiteX4" fmla="*/ 2295525 w 7620960"/>
              <a:gd name="connsiteY4" fmla="*/ 1738554 h 2683884"/>
              <a:gd name="connsiteX5" fmla="*/ 2247900 w 7620960"/>
              <a:gd name="connsiteY5" fmla="*/ 508711 h 2683884"/>
              <a:gd name="connsiteX6" fmla="*/ 2667000 w 7620960"/>
              <a:gd name="connsiteY6" fmla="*/ 35069 h 2683884"/>
              <a:gd name="connsiteX7" fmla="*/ 3648075 w 7620960"/>
              <a:gd name="connsiteY7" fmla="*/ 121168 h 2683884"/>
              <a:gd name="connsiteX8" fmla="*/ 3819525 w 7620960"/>
              <a:gd name="connsiteY8" fmla="*/ 805104 h 2683884"/>
              <a:gd name="connsiteX9" fmla="*/ 3810000 w 7620960"/>
              <a:gd name="connsiteY9" fmla="*/ 1481379 h 2683884"/>
              <a:gd name="connsiteX10" fmla="*/ 3857625 w 7620960"/>
              <a:gd name="connsiteY10" fmla="*/ 2392216 h 2683884"/>
              <a:gd name="connsiteX11" fmla="*/ 4438650 w 7620960"/>
              <a:gd name="connsiteY11" fmla="*/ 2659662 h 2683884"/>
              <a:gd name="connsiteX12" fmla="*/ 5543550 w 7620960"/>
              <a:gd name="connsiteY12" fmla="*/ 2629969 h 2683884"/>
              <a:gd name="connsiteX13" fmla="*/ 7010400 w 7620960"/>
              <a:gd name="connsiteY13" fmla="*/ 2293986 h 2683884"/>
              <a:gd name="connsiteX14" fmla="*/ 7600950 w 7620960"/>
              <a:gd name="connsiteY14" fmla="*/ 1500429 h 2683884"/>
              <a:gd name="connsiteX15" fmla="*/ 7591425 w 7620960"/>
              <a:gd name="connsiteY15" fmla="*/ 1290879 h 2683884"/>
              <a:gd name="connsiteX0" fmla="*/ 0 w 7620960"/>
              <a:gd name="connsiteY0" fmla="*/ 2132642 h 2683884"/>
              <a:gd name="connsiteX1" fmla="*/ 352425 w 7620960"/>
              <a:gd name="connsiteY1" fmla="*/ 2529129 h 2683884"/>
              <a:gd name="connsiteX2" fmla="*/ 1066800 w 7620960"/>
              <a:gd name="connsiteY2" fmla="*/ 2606819 h 2683884"/>
              <a:gd name="connsiteX3" fmla="*/ 2105025 w 7620960"/>
              <a:gd name="connsiteY3" fmla="*/ 2468252 h 2683884"/>
              <a:gd name="connsiteX4" fmla="*/ 2295525 w 7620960"/>
              <a:gd name="connsiteY4" fmla="*/ 1738554 h 2683884"/>
              <a:gd name="connsiteX5" fmla="*/ 2247900 w 7620960"/>
              <a:gd name="connsiteY5" fmla="*/ 508711 h 2683884"/>
              <a:gd name="connsiteX6" fmla="*/ 2667000 w 7620960"/>
              <a:gd name="connsiteY6" fmla="*/ 35069 h 2683884"/>
              <a:gd name="connsiteX7" fmla="*/ 3648075 w 7620960"/>
              <a:gd name="connsiteY7" fmla="*/ 121168 h 2683884"/>
              <a:gd name="connsiteX8" fmla="*/ 3781425 w 7620960"/>
              <a:gd name="connsiteY8" fmla="*/ 805104 h 2683884"/>
              <a:gd name="connsiteX9" fmla="*/ 3810000 w 7620960"/>
              <a:gd name="connsiteY9" fmla="*/ 1481379 h 2683884"/>
              <a:gd name="connsiteX10" fmla="*/ 3857625 w 7620960"/>
              <a:gd name="connsiteY10" fmla="*/ 2392216 h 2683884"/>
              <a:gd name="connsiteX11" fmla="*/ 4438650 w 7620960"/>
              <a:gd name="connsiteY11" fmla="*/ 2659662 h 2683884"/>
              <a:gd name="connsiteX12" fmla="*/ 5543550 w 7620960"/>
              <a:gd name="connsiteY12" fmla="*/ 2629969 h 2683884"/>
              <a:gd name="connsiteX13" fmla="*/ 7010400 w 7620960"/>
              <a:gd name="connsiteY13" fmla="*/ 2293986 h 2683884"/>
              <a:gd name="connsiteX14" fmla="*/ 7600950 w 7620960"/>
              <a:gd name="connsiteY14" fmla="*/ 1500429 h 2683884"/>
              <a:gd name="connsiteX15" fmla="*/ 7591425 w 7620960"/>
              <a:gd name="connsiteY15" fmla="*/ 1290879 h 2683884"/>
              <a:gd name="connsiteX0" fmla="*/ 0 w 7620960"/>
              <a:gd name="connsiteY0" fmla="*/ 2132642 h 2683884"/>
              <a:gd name="connsiteX1" fmla="*/ 352425 w 7620960"/>
              <a:gd name="connsiteY1" fmla="*/ 2529129 h 2683884"/>
              <a:gd name="connsiteX2" fmla="*/ 1066800 w 7620960"/>
              <a:gd name="connsiteY2" fmla="*/ 2606819 h 2683884"/>
              <a:gd name="connsiteX3" fmla="*/ 2105025 w 7620960"/>
              <a:gd name="connsiteY3" fmla="*/ 2468252 h 2683884"/>
              <a:gd name="connsiteX4" fmla="*/ 2295525 w 7620960"/>
              <a:gd name="connsiteY4" fmla="*/ 1738554 h 2683884"/>
              <a:gd name="connsiteX5" fmla="*/ 2247900 w 7620960"/>
              <a:gd name="connsiteY5" fmla="*/ 508711 h 2683884"/>
              <a:gd name="connsiteX6" fmla="*/ 2667000 w 7620960"/>
              <a:gd name="connsiteY6" fmla="*/ 35069 h 2683884"/>
              <a:gd name="connsiteX7" fmla="*/ 3648075 w 7620960"/>
              <a:gd name="connsiteY7" fmla="*/ 121168 h 2683884"/>
              <a:gd name="connsiteX8" fmla="*/ 3781425 w 7620960"/>
              <a:gd name="connsiteY8" fmla="*/ 805104 h 2683884"/>
              <a:gd name="connsiteX9" fmla="*/ 3800475 w 7620960"/>
              <a:gd name="connsiteY9" fmla="*/ 1530867 h 2683884"/>
              <a:gd name="connsiteX10" fmla="*/ 3857625 w 7620960"/>
              <a:gd name="connsiteY10" fmla="*/ 2392216 h 2683884"/>
              <a:gd name="connsiteX11" fmla="*/ 4438650 w 7620960"/>
              <a:gd name="connsiteY11" fmla="*/ 2659662 h 2683884"/>
              <a:gd name="connsiteX12" fmla="*/ 5543550 w 7620960"/>
              <a:gd name="connsiteY12" fmla="*/ 2629969 h 2683884"/>
              <a:gd name="connsiteX13" fmla="*/ 7010400 w 7620960"/>
              <a:gd name="connsiteY13" fmla="*/ 2293986 h 2683884"/>
              <a:gd name="connsiteX14" fmla="*/ 7600950 w 7620960"/>
              <a:gd name="connsiteY14" fmla="*/ 1500429 h 2683884"/>
              <a:gd name="connsiteX15" fmla="*/ 7591425 w 7620960"/>
              <a:gd name="connsiteY15" fmla="*/ 1290879 h 2683884"/>
              <a:gd name="connsiteX0" fmla="*/ 0 w 7620960"/>
              <a:gd name="connsiteY0" fmla="*/ 2132642 h 2683884"/>
              <a:gd name="connsiteX1" fmla="*/ 352425 w 7620960"/>
              <a:gd name="connsiteY1" fmla="*/ 2529129 h 2683884"/>
              <a:gd name="connsiteX2" fmla="*/ 1066800 w 7620960"/>
              <a:gd name="connsiteY2" fmla="*/ 2606819 h 2683884"/>
              <a:gd name="connsiteX3" fmla="*/ 2105025 w 7620960"/>
              <a:gd name="connsiteY3" fmla="*/ 2468252 h 2683884"/>
              <a:gd name="connsiteX4" fmla="*/ 2295525 w 7620960"/>
              <a:gd name="connsiteY4" fmla="*/ 1738554 h 2683884"/>
              <a:gd name="connsiteX5" fmla="*/ 2247900 w 7620960"/>
              <a:gd name="connsiteY5" fmla="*/ 508711 h 2683884"/>
              <a:gd name="connsiteX6" fmla="*/ 2667000 w 7620960"/>
              <a:gd name="connsiteY6" fmla="*/ 35069 h 2683884"/>
              <a:gd name="connsiteX7" fmla="*/ 3648075 w 7620960"/>
              <a:gd name="connsiteY7" fmla="*/ 121168 h 2683884"/>
              <a:gd name="connsiteX8" fmla="*/ 3781425 w 7620960"/>
              <a:gd name="connsiteY8" fmla="*/ 805104 h 2683884"/>
              <a:gd name="connsiteX9" fmla="*/ 3800475 w 7620960"/>
              <a:gd name="connsiteY9" fmla="*/ 1530867 h 2683884"/>
              <a:gd name="connsiteX10" fmla="*/ 3857625 w 7620960"/>
              <a:gd name="connsiteY10" fmla="*/ 2392216 h 2683884"/>
              <a:gd name="connsiteX11" fmla="*/ 4572000 w 7620960"/>
              <a:gd name="connsiteY11" fmla="*/ 2659662 h 2683884"/>
              <a:gd name="connsiteX12" fmla="*/ 5543550 w 7620960"/>
              <a:gd name="connsiteY12" fmla="*/ 2629969 h 2683884"/>
              <a:gd name="connsiteX13" fmla="*/ 7010400 w 7620960"/>
              <a:gd name="connsiteY13" fmla="*/ 2293986 h 2683884"/>
              <a:gd name="connsiteX14" fmla="*/ 7600950 w 7620960"/>
              <a:gd name="connsiteY14" fmla="*/ 1500429 h 2683884"/>
              <a:gd name="connsiteX15" fmla="*/ 7591425 w 7620960"/>
              <a:gd name="connsiteY15" fmla="*/ 1290879 h 2683884"/>
              <a:gd name="connsiteX0" fmla="*/ 0 w 7620960"/>
              <a:gd name="connsiteY0" fmla="*/ 2132642 h 2693667"/>
              <a:gd name="connsiteX1" fmla="*/ 352425 w 7620960"/>
              <a:gd name="connsiteY1" fmla="*/ 2529129 h 2693667"/>
              <a:gd name="connsiteX2" fmla="*/ 1066800 w 7620960"/>
              <a:gd name="connsiteY2" fmla="*/ 2606819 h 2693667"/>
              <a:gd name="connsiteX3" fmla="*/ 2105025 w 7620960"/>
              <a:gd name="connsiteY3" fmla="*/ 2468252 h 2693667"/>
              <a:gd name="connsiteX4" fmla="*/ 2295525 w 7620960"/>
              <a:gd name="connsiteY4" fmla="*/ 1738554 h 2693667"/>
              <a:gd name="connsiteX5" fmla="*/ 2247900 w 7620960"/>
              <a:gd name="connsiteY5" fmla="*/ 508711 h 2693667"/>
              <a:gd name="connsiteX6" fmla="*/ 2667000 w 7620960"/>
              <a:gd name="connsiteY6" fmla="*/ 35069 h 2693667"/>
              <a:gd name="connsiteX7" fmla="*/ 3648075 w 7620960"/>
              <a:gd name="connsiteY7" fmla="*/ 121168 h 2693667"/>
              <a:gd name="connsiteX8" fmla="*/ 3781425 w 7620960"/>
              <a:gd name="connsiteY8" fmla="*/ 805104 h 2693667"/>
              <a:gd name="connsiteX9" fmla="*/ 3800475 w 7620960"/>
              <a:gd name="connsiteY9" fmla="*/ 1530867 h 2693667"/>
              <a:gd name="connsiteX10" fmla="*/ 3857625 w 7620960"/>
              <a:gd name="connsiteY10" fmla="*/ 2392216 h 2693667"/>
              <a:gd name="connsiteX11" fmla="*/ 4572000 w 7620960"/>
              <a:gd name="connsiteY11" fmla="*/ 2659662 h 2693667"/>
              <a:gd name="connsiteX12" fmla="*/ 5781675 w 7620960"/>
              <a:gd name="connsiteY12" fmla="*/ 2649764 h 2693667"/>
              <a:gd name="connsiteX13" fmla="*/ 7010400 w 7620960"/>
              <a:gd name="connsiteY13" fmla="*/ 2293986 h 2693667"/>
              <a:gd name="connsiteX14" fmla="*/ 7600950 w 7620960"/>
              <a:gd name="connsiteY14" fmla="*/ 1500429 h 2693667"/>
              <a:gd name="connsiteX15" fmla="*/ 7591425 w 7620960"/>
              <a:gd name="connsiteY15" fmla="*/ 1290879 h 269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20960" h="2693667">
                <a:moveTo>
                  <a:pt x="0" y="2132642"/>
                </a:moveTo>
                <a:cubicBezTo>
                  <a:pt x="15081" y="2228686"/>
                  <a:pt x="174625" y="2450100"/>
                  <a:pt x="352425" y="2529129"/>
                </a:cubicBezTo>
                <a:cubicBezTo>
                  <a:pt x="530225" y="2608159"/>
                  <a:pt x="774700" y="2616965"/>
                  <a:pt x="1066800" y="2606819"/>
                </a:cubicBezTo>
                <a:cubicBezTo>
                  <a:pt x="1358900" y="2596673"/>
                  <a:pt x="1900238" y="2612963"/>
                  <a:pt x="2105025" y="2468252"/>
                </a:cubicBezTo>
                <a:cubicBezTo>
                  <a:pt x="2309812" y="2323541"/>
                  <a:pt x="2271712" y="2065144"/>
                  <a:pt x="2295525" y="1738554"/>
                </a:cubicBezTo>
                <a:cubicBezTo>
                  <a:pt x="2319338" y="1411964"/>
                  <a:pt x="2185988" y="792625"/>
                  <a:pt x="2247900" y="508711"/>
                </a:cubicBezTo>
                <a:cubicBezTo>
                  <a:pt x="2309812" y="224797"/>
                  <a:pt x="2433637" y="99660"/>
                  <a:pt x="2667000" y="35069"/>
                </a:cubicBezTo>
                <a:cubicBezTo>
                  <a:pt x="2900363" y="-29522"/>
                  <a:pt x="3462337" y="-7171"/>
                  <a:pt x="3648075" y="121168"/>
                </a:cubicBezTo>
                <a:cubicBezTo>
                  <a:pt x="3833813" y="249507"/>
                  <a:pt x="3756025" y="570154"/>
                  <a:pt x="3781425" y="805104"/>
                </a:cubicBezTo>
                <a:cubicBezTo>
                  <a:pt x="3806825" y="1040054"/>
                  <a:pt x="3787775" y="1266348"/>
                  <a:pt x="3800475" y="1530867"/>
                </a:cubicBezTo>
                <a:cubicBezTo>
                  <a:pt x="3813175" y="1795386"/>
                  <a:pt x="3729038" y="2204084"/>
                  <a:pt x="3857625" y="2392216"/>
                </a:cubicBezTo>
                <a:cubicBezTo>
                  <a:pt x="3986212" y="2580348"/>
                  <a:pt x="4251325" y="2616737"/>
                  <a:pt x="4572000" y="2659662"/>
                </a:cubicBezTo>
                <a:cubicBezTo>
                  <a:pt x="4892675" y="2702587"/>
                  <a:pt x="5375275" y="2710710"/>
                  <a:pt x="5781675" y="2649764"/>
                </a:cubicBezTo>
                <a:cubicBezTo>
                  <a:pt x="6188075" y="2588818"/>
                  <a:pt x="6707188" y="2485542"/>
                  <a:pt x="7010400" y="2293986"/>
                </a:cubicBezTo>
                <a:cubicBezTo>
                  <a:pt x="7313612" y="2102430"/>
                  <a:pt x="7562850" y="1654416"/>
                  <a:pt x="7600950" y="1500429"/>
                </a:cubicBezTo>
                <a:cubicBezTo>
                  <a:pt x="7639050" y="1346441"/>
                  <a:pt x="7615237" y="1318660"/>
                  <a:pt x="7591425" y="1290879"/>
                </a:cubicBezTo>
              </a:path>
            </a:pathLst>
          </a:cu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 name="Date Placeholder 1">
            <a:extLst>
              <a:ext uri="{FF2B5EF4-FFF2-40B4-BE49-F238E27FC236}">
                <a16:creationId xmlns:a16="http://schemas.microsoft.com/office/drawing/2014/main" id="{E58F85F6-E235-4093-8AFF-08A3F8FB3C90}"/>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7EA68A30-028B-4D7D-899F-9A64FF358E94}"/>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4B72A9B7-DBB6-43F4-A967-5F6FD68DAD60}"/>
              </a:ext>
            </a:extLst>
          </p:cNvPr>
          <p:cNvSpPr>
            <a:spLocks noGrp="1"/>
          </p:cNvSpPr>
          <p:nvPr>
            <p:ph type="sldNum" sz="quarter" idx="4"/>
          </p:nvPr>
        </p:nvSpPr>
        <p:spPr/>
        <p:txBody>
          <a:bodyPr/>
          <a:lstStyle/>
          <a:p>
            <a:fld id="{401CF334-2D5C-4859-84A6-CA7E6E43FAEB}" type="slidenum">
              <a:rPr lang="en-US" smtClean="0"/>
              <a:pPr/>
              <a:t>34</a:t>
            </a:fld>
            <a:endParaRPr lang="en-US"/>
          </a:p>
        </p:txBody>
      </p:sp>
      <p:sp>
        <p:nvSpPr>
          <p:cNvPr id="5" name="Title 4">
            <a:extLst>
              <a:ext uri="{FF2B5EF4-FFF2-40B4-BE49-F238E27FC236}">
                <a16:creationId xmlns:a16="http://schemas.microsoft.com/office/drawing/2014/main" id="{2838C4EC-1817-4B7B-93D2-A2E9CE370EF7}"/>
              </a:ext>
            </a:extLst>
          </p:cNvPr>
          <p:cNvSpPr>
            <a:spLocks noGrp="1"/>
          </p:cNvSpPr>
          <p:nvPr>
            <p:ph type="title"/>
          </p:nvPr>
        </p:nvSpPr>
        <p:spPr/>
        <p:txBody>
          <a:bodyPr/>
          <a:lstStyle/>
          <a:p>
            <a:r>
              <a:rPr lang="en-US" dirty="0"/>
              <a:t>Licensing</a:t>
            </a:r>
            <a:endParaRPr lang="en-DE" dirty="0"/>
          </a:p>
        </p:txBody>
      </p:sp>
      <p:sp>
        <p:nvSpPr>
          <p:cNvPr id="6" name="Text Placeholder 5">
            <a:extLst>
              <a:ext uri="{FF2B5EF4-FFF2-40B4-BE49-F238E27FC236}">
                <a16:creationId xmlns:a16="http://schemas.microsoft.com/office/drawing/2014/main" id="{5490E278-23CF-435A-BF12-C4D1682844D9}"/>
              </a:ext>
            </a:extLst>
          </p:cNvPr>
          <p:cNvSpPr>
            <a:spLocks noGrp="1"/>
          </p:cNvSpPr>
          <p:nvPr>
            <p:ph type="body" idx="1"/>
          </p:nvPr>
        </p:nvSpPr>
        <p:spPr/>
        <p:txBody>
          <a:bodyPr>
            <a:normAutofit/>
          </a:bodyPr>
          <a:lstStyle/>
          <a:p>
            <a:r>
              <a:rPr lang="en-US" dirty="0"/>
              <a:t>Activation is done via CS Activation Software, this software is installed with CS Imaging</a:t>
            </a:r>
          </a:p>
          <a:p>
            <a:endParaRPr lang="en-US" dirty="0"/>
          </a:p>
          <a:p>
            <a:endParaRPr lang="en-US" dirty="0"/>
          </a:p>
          <a:p>
            <a:endParaRPr lang="en-US" dirty="0"/>
          </a:p>
          <a:p>
            <a:endParaRPr lang="en-US" dirty="0"/>
          </a:p>
          <a:p>
            <a:endParaRPr lang="en-US" dirty="0"/>
          </a:p>
          <a:p>
            <a:endParaRPr lang="en-US" dirty="0"/>
          </a:p>
          <a:p>
            <a:endParaRPr lang="en-US" dirty="0"/>
          </a:p>
          <a:p>
            <a:r>
              <a:rPr lang="en-US" dirty="0"/>
              <a:t>A valid account needs to be created in the following website</a:t>
            </a:r>
          </a:p>
          <a:p>
            <a:pPr algn="ctr"/>
            <a:r>
              <a:rPr lang="en-US" dirty="0">
                <a:solidFill>
                  <a:srgbClr val="0070C0"/>
                </a:solidFill>
              </a:rPr>
              <a:t>https://csactivation.carestreamdental.com/</a:t>
            </a:r>
          </a:p>
          <a:p>
            <a:endParaRPr lang="en-US" dirty="0"/>
          </a:p>
        </p:txBody>
      </p:sp>
      <p:pic>
        <p:nvPicPr>
          <p:cNvPr id="8" name="Picture 7">
            <a:extLst>
              <a:ext uri="{FF2B5EF4-FFF2-40B4-BE49-F238E27FC236}">
                <a16:creationId xmlns:a16="http://schemas.microsoft.com/office/drawing/2014/main" id="{E6F3F198-933A-415A-AB11-6274FC3D7F62}"/>
              </a:ext>
            </a:extLst>
          </p:cNvPr>
          <p:cNvPicPr>
            <a:picLocks noChangeAspect="1"/>
          </p:cNvPicPr>
          <p:nvPr/>
        </p:nvPicPr>
        <p:blipFill>
          <a:blip r:embed="rId2"/>
          <a:stretch>
            <a:fillRect/>
          </a:stretch>
        </p:blipFill>
        <p:spPr>
          <a:xfrm>
            <a:off x="685800" y="2061999"/>
            <a:ext cx="3943691" cy="210711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B58ACDB-689A-4018-B056-C7DCB803E47B}"/>
              </a:ext>
            </a:extLst>
          </p:cNvPr>
          <p:cNvPicPr>
            <a:picLocks noChangeAspect="1"/>
          </p:cNvPicPr>
          <p:nvPr/>
        </p:nvPicPr>
        <p:blipFill>
          <a:blip r:embed="rId3"/>
          <a:stretch>
            <a:fillRect/>
          </a:stretch>
        </p:blipFill>
        <p:spPr>
          <a:xfrm>
            <a:off x="5071745" y="2166327"/>
            <a:ext cx="3232196" cy="656741"/>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453577B7-E3F0-4F5F-96F5-FCE33B5B7F64}"/>
              </a:ext>
            </a:extLst>
          </p:cNvPr>
          <p:cNvGrpSpPr/>
          <p:nvPr/>
        </p:nvGrpSpPr>
        <p:grpSpPr>
          <a:xfrm>
            <a:off x="5062629" y="3092050"/>
            <a:ext cx="3232195" cy="958102"/>
            <a:chOff x="620711" y="1781675"/>
            <a:chExt cx="7330593" cy="2159514"/>
          </a:xfrm>
        </p:grpSpPr>
        <p:pic>
          <p:nvPicPr>
            <p:cNvPr id="11" name="Picture 10">
              <a:extLst>
                <a:ext uri="{FF2B5EF4-FFF2-40B4-BE49-F238E27FC236}">
                  <a16:creationId xmlns:a16="http://schemas.microsoft.com/office/drawing/2014/main" id="{2E5DA4CF-E488-4593-94B0-AB5FBA62B78F}"/>
                </a:ext>
              </a:extLst>
            </p:cNvPr>
            <p:cNvPicPr>
              <a:picLocks noChangeAspect="1"/>
            </p:cNvPicPr>
            <p:nvPr/>
          </p:nvPicPr>
          <p:blipFill>
            <a:blip r:embed="rId4"/>
            <a:stretch>
              <a:fillRect/>
            </a:stretch>
          </p:blipFill>
          <p:spPr>
            <a:xfrm>
              <a:off x="620711" y="1781675"/>
              <a:ext cx="7330593" cy="215951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3A0FDBE2-18FA-4CFF-A861-62A207504A9E}"/>
                </a:ext>
              </a:extLst>
            </p:cNvPr>
            <p:cNvSpPr txBox="1"/>
            <p:nvPr/>
          </p:nvSpPr>
          <p:spPr>
            <a:xfrm>
              <a:off x="5675243" y="3091069"/>
              <a:ext cx="248479" cy="261610"/>
            </a:xfrm>
            <a:prstGeom prst="rect">
              <a:avLst/>
            </a:prstGeom>
            <a:solidFill>
              <a:schemeClr val="bg1"/>
            </a:solidFill>
          </p:spPr>
          <p:txBody>
            <a:bodyPr wrap="square" rtlCol="0">
              <a:spAutoFit/>
            </a:bodyPr>
            <a:lstStyle/>
            <a:p>
              <a:r>
                <a:rPr lang="en-US" sz="1100">
                  <a:solidFill>
                    <a:schemeClr val="bg1">
                      <a:lumMod val="65000"/>
                    </a:schemeClr>
                  </a:solidFill>
                </a:rPr>
                <a:t>1</a:t>
              </a:r>
            </a:p>
          </p:txBody>
        </p:sp>
      </p:grpSp>
      <p:pic>
        <p:nvPicPr>
          <p:cNvPr id="13" name="Picture 12">
            <a:extLst>
              <a:ext uri="{FF2B5EF4-FFF2-40B4-BE49-F238E27FC236}">
                <a16:creationId xmlns:a16="http://schemas.microsoft.com/office/drawing/2014/main" id="{0D06BF8B-C7FF-4192-B5D7-6DF442AB06EF}"/>
              </a:ext>
            </a:extLst>
          </p:cNvPr>
          <p:cNvPicPr>
            <a:picLocks noChangeAspect="1"/>
          </p:cNvPicPr>
          <p:nvPr/>
        </p:nvPicPr>
        <p:blipFill>
          <a:blip r:embed="rId5"/>
          <a:stretch>
            <a:fillRect/>
          </a:stretch>
        </p:blipFill>
        <p:spPr>
          <a:xfrm>
            <a:off x="8737078" y="2494698"/>
            <a:ext cx="3216122" cy="974707"/>
          </a:xfrm>
          <a:prstGeom prst="rect">
            <a:avLst/>
          </a:prstGeom>
          <a:ln>
            <a:noFill/>
          </a:ln>
          <a:effectLst>
            <a:outerShdw blurRad="292100" dist="139700" dir="2700000" algn="tl" rotWithShape="0">
              <a:srgbClr val="333333">
                <a:alpha val="65000"/>
              </a:srgbClr>
            </a:outerShdw>
          </a:effectLst>
        </p:spPr>
      </p:pic>
      <p:graphicFrame>
        <p:nvGraphicFramePr>
          <p:cNvPr id="7" name="Object 6">
            <a:extLst>
              <a:ext uri="{FF2B5EF4-FFF2-40B4-BE49-F238E27FC236}">
                <a16:creationId xmlns:a16="http://schemas.microsoft.com/office/drawing/2014/main" id="{BD3160F3-E851-4B7D-8EF0-4E9FB02B327F}"/>
              </a:ext>
            </a:extLst>
          </p:cNvPr>
          <p:cNvGraphicFramePr>
            <a:graphicFrameLocks noChangeAspect="1"/>
          </p:cNvGraphicFramePr>
          <p:nvPr>
            <p:extLst>
              <p:ext uri="{D42A27DB-BD31-4B8C-83A1-F6EECF244321}">
                <p14:modId xmlns:p14="http://schemas.microsoft.com/office/powerpoint/2010/main" val="4204611029"/>
              </p:ext>
            </p:extLst>
          </p:nvPr>
        </p:nvGraphicFramePr>
        <p:xfrm>
          <a:off x="8861606" y="4860813"/>
          <a:ext cx="624612" cy="883774"/>
        </p:xfrm>
        <a:graphic>
          <a:graphicData uri="http://schemas.openxmlformats.org/presentationml/2006/ole">
            <mc:AlternateContent xmlns:mc="http://schemas.openxmlformats.org/markup-compatibility/2006">
              <mc:Choice xmlns:v="urn:schemas-microsoft-com:vml" Requires="v">
                <p:oleObj name="Acrobat Document" r:id="rId6" imgW="4533723" imgH="6415677" progId="AcroExch.Document.DC">
                  <p:embed/>
                </p:oleObj>
              </mc:Choice>
              <mc:Fallback>
                <p:oleObj name="Acrobat Document" r:id="rId6" imgW="4533723" imgH="6415677" progId="AcroExch.Document.DC">
                  <p:embed/>
                  <p:pic>
                    <p:nvPicPr>
                      <p:cNvPr id="7" name="Object 6">
                        <a:extLst>
                          <a:ext uri="{FF2B5EF4-FFF2-40B4-BE49-F238E27FC236}">
                            <a16:creationId xmlns:a16="http://schemas.microsoft.com/office/drawing/2014/main" id="{BD3160F3-E851-4B7D-8EF0-4E9FB02B327F}"/>
                          </a:ext>
                        </a:extLst>
                      </p:cNvPr>
                      <p:cNvPicPr/>
                      <p:nvPr/>
                    </p:nvPicPr>
                    <p:blipFill>
                      <a:blip r:embed="rId7"/>
                      <a:stretch>
                        <a:fillRect/>
                      </a:stretch>
                    </p:blipFill>
                    <p:spPr>
                      <a:xfrm>
                        <a:off x="8861606" y="4860813"/>
                        <a:ext cx="624612" cy="883774"/>
                      </a:xfrm>
                      <a:prstGeom prst="rect">
                        <a:avLst/>
                      </a:prstGeom>
                    </p:spPr>
                  </p:pic>
                </p:oleObj>
              </mc:Fallback>
            </mc:AlternateContent>
          </a:graphicData>
        </a:graphic>
      </p:graphicFrame>
    </p:spTree>
    <p:extLst>
      <p:ext uri="{BB962C8B-B14F-4D97-AF65-F5344CB8AC3E}">
        <p14:creationId xmlns:p14="http://schemas.microsoft.com/office/powerpoint/2010/main" val="1333979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5194EC9-45CE-4DF3-8B68-382951FBAE2E}"/>
              </a:ext>
            </a:extLst>
          </p:cNvPr>
          <p:cNvSpPr/>
          <p:nvPr/>
        </p:nvSpPr>
        <p:spPr>
          <a:xfrm>
            <a:off x="2657475" y="1917156"/>
            <a:ext cx="7620960" cy="2592244"/>
          </a:xfrm>
          <a:custGeom>
            <a:avLst/>
            <a:gdLst>
              <a:gd name="connsiteX0" fmla="*/ 0 w 7420935"/>
              <a:gd name="connsiteY0" fmla="*/ 2341222 h 2680265"/>
              <a:gd name="connsiteX1" fmla="*/ 152400 w 7420935"/>
              <a:gd name="connsiteY1" fmla="*/ 2579347 h 2680265"/>
              <a:gd name="connsiteX2" fmla="*/ 733425 w 7420935"/>
              <a:gd name="connsiteY2" fmla="*/ 2617447 h 2680265"/>
              <a:gd name="connsiteX3" fmla="*/ 1943100 w 7420935"/>
              <a:gd name="connsiteY3" fmla="*/ 2617447 h 2680265"/>
              <a:gd name="connsiteX4" fmla="*/ 2095500 w 7420935"/>
              <a:gd name="connsiteY4" fmla="*/ 1788772 h 2680265"/>
              <a:gd name="connsiteX5" fmla="*/ 2019300 w 7420935"/>
              <a:gd name="connsiteY5" fmla="*/ 588622 h 2680265"/>
              <a:gd name="connsiteX6" fmla="*/ 2219325 w 7420935"/>
              <a:gd name="connsiteY6" fmla="*/ 45697 h 2680265"/>
              <a:gd name="connsiteX7" fmla="*/ 3448050 w 7420935"/>
              <a:gd name="connsiteY7" fmla="*/ 121897 h 2680265"/>
              <a:gd name="connsiteX8" fmla="*/ 3619500 w 7420935"/>
              <a:gd name="connsiteY8" fmla="*/ 855322 h 2680265"/>
              <a:gd name="connsiteX9" fmla="*/ 3609975 w 7420935"/>
              <a:gd name="connsiteY9" fmla="*/ 1531597 h 2680265"/>
              <a:gd name="connsiteX10" fmla="*/ 3619500 w 7420935"/>
              <a:gd name="connsiteY10" fmla="*/ 2284072 h 2680265"/>
              <a:gd name="connsiteX11" fmla="*/ 3933825 w 7420935"/>
              <a:gd name="connsiteY11" fmla="*/ 2531722 h 2680265"/>
              <a:gd name="connsiteX12" fmla="*/ 5353050 w 7420935"/>
              <a:gd name="connsiteY12" fmla="*/ 2531722 h 2680265"/>
              <a:gd name="connsiteX13" fmla="*/ 7162800 w 7420935"/>
              <a:gd name="connsiteY13" fmla="*/ 2265022 h 2680265"/>
              <a:gd name="connsiteX14" fmla="*/ 7400925 w 7420935"/>
              <a:gd name="connsiteY14" fmla="*/ 1550647 h 2680265"/>
              <a:gd name="connsiteX15" fmla="*/ 7391400 w 7420935"/>
              <a:gd name="connsiteY15" fmla="*/ 1341097 h 2680265"/>
              <a:gd name="connsiteX0" fmla="*/ 0 w 7420935"/>
              <a:gd name="connsiteY0" fmla="*/ 2341222 h 2695820"/>
              <a:gd name="connsiteX1" fmla="*/ 152400 w 7420935"/>
              <a:gd name="connsiteY1" fmla="*/ 2579347 h 2695820"/>
              <a:gd name="connsiteX2" fmla="*/ 866775 w 7420935"/>
              <a:gd name="connsiteY2" fmla="*/ 2657037 h 2695820"/>
              <a:gd name="connsiteX3" fmla="*/ 1943100 w 7420935"/>
              <a:gd name="connsiteY3" fmla="*/ 2617447 h 2695820"/>
              <a:gd name="connsiteX4" fmla="*/ 2095500 w 7420935"/>
              <a:gd name="connsiteY4" fmla="*/ 1788772 h 2695820"/>
              <a:gd name="connsiteX5" fmla="*/ 2019300 w 7420935"/>
              <a:gd name="connsiteY5" fmla="*/ 588622 h 2695820"/>
              <a:gd name="connsiteX6" fmla="*/ 2219325 w 7420935"/>
              <a:gd name="connsiteY6" fmla="*/ 45697 h 2695820"/>
              <a:gd name="connsiteX7" fmla="*/ 3448050 w 7420935"/>
              <a:gd name="connsiteY7" fmla="*/ 121897 h 2695820"/>
              <a:gd name="connsiteX8" fmla="*/ 3619500 w 7420935"/>
              <a:gd name="connsiteY8" fmla="*/ 855322 h 2695820"/>
              <a:gd name="connsiteX9" fmla="*/ 3609975 w 7420935"/>
              <a:gd name="connsiteY9" fmla="*/ 1531597 h 2695820"/>
              <a:gd name="connsiteX10" fmla="*/ 3619500 w 7420935"/>
              <a:gd name="connsiteY10" fmla="*/ 2284072 h 2695820"/>
              <a:gd name="connsiteX11" fmla="*/ 3933825 w 7420935"/>
              <a:gd name="connsiteY11" fmla="*/ 2531722 h 2695820"/>
              <a:gd name="connsiteX12" fmla="*/ 5353050 w 7420935"/>
              <a:gd name="connsiteY12" fmla="*/ 2531722 h 2695820"/>
              <a:gd name="connsiteX13" fmla="*/ 7162800 w 7420935"/>
              <a:gd name="connsiteY13" fmla="*/ 2265022 h 2695820"/>
              <a:gd name="connsiteX14" fmla="*/ 7400925 w 7420935"/>
              <a:gd name="connsiteY14" fmla="*/ 1550647 h 2695820"/>
              <a:gd name="connsiteX15" fmla="*/ 7391400 w 7420935"/>
              <a:gd name="connsiteY15" fmla="*/ 1341097 h 2695820"/>
              <a:gd name="connsiteX0" fmla="*/ 0 w 7420935"/>
              <a:gd name="connsiteY0" fmla="*/ 2341222 h 2658780"/>
              <a:gd name="connsiteX1" fmla="*/ 152400 w 7420935"/>
              <a:gd name="connsiteY1" fmla="*/ 2579347 h 2658780"/>
              <a:gd name="connsiteX2" fmla="*/ 866775 w 7420935"/>
              <a:gd name="connsiteY2" fmla="*/ 2657037 h 2658780"/>
              <a:gd name="connsiteX3" fmla="*/ 1905000 w 7420935"/>
              <a:gd name="connsiteY3" fmla="*/ 2518470 h 2658780"/>
              <a:gd name="connsiteX4" fmla="*/ 2095500 w 7420935"/>
              <a:gd name="connsiteY4" fmla="*/ 1788772 h 2658780"/>
              <a:gd name="connsiteX5" fmla="*/ 2019300 w 7420935"/>
              <a:gd name="connsiteY5" fmla="*/ 588622 h 2658780"/>
              <a:gd name="connsiteX6" fmla="*/ 2219325 w 7420935"/>
              <a:gd name="connsiteY6" fmla="*/ 45697 h 2658780"/>
              <a:gd name="connsiteX7" fmla="*/ 3448050 w 7420935"/>
              <a:gd name="connsiteY7" fmla="*/ 121897 h 2658780"/>
              <a:gd name="connsiteX8" fmla="*/ 3619500 w 7420935"/>
              <a:gd name="connsiteY8" fmla="*/ 855322 h 2658780"/>
              <a:gd name="connsiteX9" fmla="*/ 3609975 w 7420935"/>
              <a:gd name="connsiteY9" fmla="*/ 1531597 h 2658780"/>
              <a:gd name="connsiteX10" fmla="*/ 3619500 w 7420935"/>
              <a:gd name="connsiteY10" fmla="*/ 2284072 h 2658780"/>
              <a:gd name="connsiteX11" fmla="*/ 3933825 w 7420935"/>
              <a:gd name="connsiteY11" fmla="*/ 2531722 h 2658780"/>
              <a:gd name="connsiteX12" fmla="*/ 5353050 w 7420935"/>
              <a:gd name="connsiteY12" fmla="*/ 2531722 h 2658780"/>
              <a:gd name="connsiteX13" fmla="*/ 7162800 w 7420935"/>
              <a:gd name="connsiteY13" fmla="*/ 2265022 h 2658780"/>
              <a:gd name="connsiteX14" fmla="*/ 7400925 w 7420935"/>
              <a:gd name="connsiteY14" fmla="*/ 1550647 h 2658780"/>
              <a:gd name="connsiteX15" fmla="*/ 7391400 w 7420935"/>
              <a:gd name="connsiteY15" fmla="*/ 1341097 h 2658780"/>
              <a:gd name="connsiteX0" fmla="*/ 0 w 7516185"/>
              <a:gd name="connsiteY0" fmla="*/ 2370915 h 2658619"/>
              <a:gd name="connsiteX1" fmla="*/ 247650 w 7516185"/>
              <a:gd name="connsiteY1" fmla="*/ 2579347 h 2658619"/>
              <a:gd name="connsiteX2" fmla="*/ 962025 w 7516185"/>
              <a:gd name="connsiteY2" fmla="*/ 2657037 h 2658619"/>
              <a:gd name="connsiteX3" fmla="*/ 2000250 w 7516185"/>
              <a:gd name="connsiteY3" fmla="*/ 2518470 h 2658619"/>
              <a:gd name="connsiteX4" fmla="*/ 2190750 w 7516185"/>
              <a:gd name="connsiteY4" fmla="*/ 1788772 h 2658619"/>
              <a:gd name="connsiteX5" fmla="*/ 2114550 w 7516185"/>
              <a:gd name="connsiteY5" fmla="*/ 588622 h 2658619"/>
              <a:gd name="connsiteX6" fmla="*/ 2314575 w 7516185"/>
              <a:gd name="connsiteY6" fmla="*/ 45697 h 2658619"/>
              <a:gd name="connsiteX7" fmla="*/ 3543300 w 7516185"/>
              <a:gd name="connsiteY7" fmla="*/ 121897 h 2658619"/>
              <a:gd name="connsiteX8" fmla="*/ 3714750 w 7516185"/>
              <a:gd name="connsiteY8" fmla="*/ 855322 h 2658619"/>
              <a:gd name="connsiteX9" fmla="*/ 3705225 w 7516185"/>
              <a:gd name="connsiteY9" fmla="*/ 1531597 h 2658619"/>
              <a:gd name="connsiteX10" fmla="*/ 3714750 w 7516185"/>
              <a:gd name="connsiteY10" fmla="*/ 2284072 h 2658619"/>
              <a:gd name="connsiteX11" fmla="*/ 4029075 w 7516185"/>
              <a:gd name="connsiteY11" fmla="*/ 2531722 h 2658619"/>
              <a:gd name="connsiteX12" fmla="*/ 5448300 w 7516185"/>
              <a:gd name="connsiteY12" fmla="*/ 2531722 h 2658619"/>
              <a:gd name="connsiteX13" fmla="*/ 7258050 w 7516185"/>
              <a:gd name="connsiteY13" fmla="*/ 2265022 h 2658619"/>
              <a:gd name="connsiteX14" fmla="*/ 7496175 w 7516185"/>
              <a:gd name="connsiteY14" fmla="*/ 1550647 h 2658619"/>
              <a:gd name="connsiteX15" fmla="*/ 7486650 w 7516185"/>
              <a:gd name="connsiteY15" fmla="*/ 1341097 h 2658619"/>
              <a:gd name="connsiteX0" fmla="*/ 0 w 7620960"/>
              <a:gd name="connsiteY0" fmla="*/ 2182860 h 2660446"/>
              <a:gd name="connsiteX1" fmla="*/ 352425 w 7620960"/>
              <a:gd name="connsiteY1" fmla="*/ 2579347 h 2660446"/>
              <a:gd name="connsiteX2" fmla="*/ 1066800 w 7620960"/>
              <a:gd name="connsiteY2" fmla="*/ 2657037 h 2660446"/>
              <a:gd name="connsiteX3" fmla="*/ 2105025 w 7620960"/>
              <a:gd name="connsiteY3" fmla="*/ 2518470 h 2660446"/>
              <a:gd name="connsiteX4" fmla="*/ 2295525 w 7620960"/>
              <a:gd name="connsiteY4" fmla="*/ 1788772 h 2660446"/>
              <a:gd name="connsiteX5" fmla="*/ 2219325 w 7620960"/>
              <a:gd name="connsiteY5" fmla="*/ 588622 h 2660446"/>
              <a:gd name="connsiteX6" fmla="*/ 2419350 w 7620960"/>
              <a:gd name="connsiteY6" fmla="*/ 45697 h 2660446"/>
              <a:gd name="connsiteX7" fmla="*/ 3648075 w 7620960"/>
              <a:gd name="connsiteY7" fmla="*/ 121897 h 2660446"/>
              <a:gd name="connsiteX8" fmla="*/ 3819525 w 7620960"/>
              <a:gd name="connsiteY8" fmla="*/ 855322 h 2660446"/>
              <a:gd name="connsiteX9" fmla="*/ 3810000 w 7620960"/>
              <a:gd name="connsiteY9" fmla="*/ 1531597 h 2660446"/>
              <a:gd name="connsiteX10" fmla="*/ 3819525 w 7620960"/>
              <a:gd name="connsiteY10" fmla="*/ 2284072 h 2660446"/>
              <a:gd name="connsiteX11" fmla="*/ 4133850 w 7620960"/>
              <a:gd name="connsiteY11" fmla="*/ 2531722 h 2660446"/>
              <a:gd name="connsiteX12" fmla="*/ 5553075 w 7620960"/>
              <a:gd name="connsiteY12" fmla="*/ 2531722 h 2660446"/>
              <a:gd name="connsiteX13" fmla="*/ 7362825 w 7620960"/>
              <a:gd name="connsiteY13" fmla="*/ 2265022 h 2660446"/>
              <a:gd name="connsiteX14" fmla="*/ 7600950 w 7620960"/>
              <a:gd name="connsiteY14" fmla="*/ 1550647 h 2660446"/>
              <a:gd name="connsiteX15" fmla="*/ 7591425 w 7620960"/>
              <a:gd name="connsiteY15" fmla="*/ 1341097 h 2660446"/>
              <a:gd name="connsiteX0" fmla="*/ 0 w 7620960"/>
              <a:gd name="connsiteY0" fmla="*/ 2182860 h 2719778"/>
              <a:gd name="connsiteX1" fmla="*/ 352425 w 7620960"/>
              <a:gd name="connsiteY1" fmla="*/ 2579347 h 2719778"/>
              <a:gd name="connsiteX2" fmla="*/ 1066800 w 7620960"/>
              <a:gd name="connsiteY2" fmla="*/ 2657037 h 2719778"/>
              <a:gd name="connsiteX3" fmla="*/ 2105025 w 7620960"/>
              <a:gd name="connsiteY3" fmla="*/ 2518470 h 2719778"/>
              <a:gd name="connsiteX4" fmla="*/ 2295525 w 7620960"/>
              <a:gd name="connsiteY4" fmla="*/ 1788772 h 2719778"/>
              <a:gd name="connsiteX5" fmla="*/ 2219325 w 7620960"/>
              <a:gd name="connsiteY5" fmla="*/ 588622 h 2719778"/>
              <a:gd name="connsiteX6" fmla="*/ 2419350 w 7620960"/>
              <a:gd name="connsiteY6" fmla="*/ 45697 h 2719778"/>
              <a:gd name="connsiteX7" fmla="*/ 3648075 w 7620960"/>
              <a:gd name="connsiteY7" fmla="*/ 121897 h 2719778"/>
              <a:gd name="connsiteX8" fmla="*/ 3819525 w 7620960"/>
              <a:gd name="connsiteY8" fmla="*/ 855322 h 2719778"/>
              <a:gd name="connsiteX9" fmla="*/ 3810000 w 7620960"/>
              <a:gd name="connsiteY9" fmla="*/ 1531597 h 2719778"/>
              <a:gd name="connsiteX10" fmla="*/ 3819525 w 7620960"/>
              <a:gd name="connsiteY10" fmla="*/ 2284072 h 2719778"/>
              <a:gd name="connsiteX11" fmla="*/ 4257675 w 7620960"/>
              <a:gd name="connsiteY11" fmla="*/ 2719778 h 2719778"/>
              <a:gd name="connsiteX12" fmla="*/ 5553075 w 7620960"/>
              <a:gd name="connsiteY12" fmla="*/ 2531722 h 2719778"/>
              <a:gd name="connsiteX13" fmla="*/ 7362825 w 7620960"/>
              <a:gd name="connsiteY13" fmla="*/ 2265022 h 2719778"/>
              <a:gd name="connsiteX14" fmla="*/ 7600950 w 7620960"/>
              <a:gd name="connsiteY14" fmla="*/ 1550647 h 2719778"/>
              <a:gd name="connsiteX15" fmla="*/ 7591425 w 7620960"/>
              <a:gd name="connsiteY15" fmla="*/ 1341097 h 2719778"/>
              <a:gd name="connsiteX0" fmla="*/ 0 w 7620960"/>
              <a:gd name="connsiteY0" fmla="*/ 2182860 h 2720875"/>
              <a:gd name="connsiteX1" fmla="*/ 352425 w 7620960"/>
              <a:gd name="connsiteY1" fmla="*/ 2579347 h 2720875"/>
              <a:gd name="connsiteX2" fmla="*/ 1066800 w 7620960"/>
              <a:gd name="connsiteY2" fmla="*/ 2657037 h 2720875"/>
              <a:gd name="connsiteX3" fmla="*/ 2105025 w 7620960"/>
              <a:gd name="connsiteY3" fmla="*/ 2518470 h 2720875"/>
              <a:gd name="connsiteX4" fmla="*/ 2295525 w 7620960"/>
              <a:gd name="connsiteY4" fmla="*/ 1788772 h 2720875"/>
              <a:gd name="connsiteX5" fmla="*/ 2219325 w 7620960"/>
              <a:gd name="connsiteY5" fmla="*/ 588622 h 2720875"/>
              <a:gd name="connsiteX6" fmla="*/ 2419350 w 7620960"/>
              <a:gd name="connsiteY6" fmla="*/ 45697 h 2720875"/>
              <a:gd name="connsiteX7" fmla="*/ 3648075 w 7620960"/>
              <a:gd name="connsiteY7" fmla="*/ 121897 h 2720875"/>
              <a:gd name="connsiteX8" fmla="*/ 3819525 w 7620960"/>
              <a:gd name="connsiteY8" fmla="*/ 855322 h 2720875"/>
              <a:gd name="connsiteX9" fmla="*/ 3810000 w 7620960"/>
              <a:gd name="connsiteY9" fmla="*/ 1531597 h 2720875"/>
              <a:gd name="connsiteX10" fmla="*/ 3857625 w 7620960"/>
              <a:gd name="connsiteY10" fmla="*/ 2442434 h 2720875"/>
              <a:gd name="connsiteX11" fmla="*/ 4257675 w 7620960"/>
              <a:gd name="connsiteY11" fmla="*/ 2719778 h 2720875"/>
              <a:gd name="connsiteX12" fmla="*/ 5553075 w 7620960"/>
              <a:gd name="connsiteY12" fmla="*/ 2531722 h 2720875"/>
              <a:gd name="connsiteX13" fmla="*/ 7362825 w 7620960"/>
              <a:gd name="connsiteY13" fmla="*/ 2265022 h 2720875"/>
              <a:gd name="connsiteX14" fmla="*/ 7600950 w 7620960"/>
              <a:gd name="connsiteY14" fmla="*/ 1550647 h 2720875"/>
              <a:gd name="connsiteX15" fmla="*/ 7591425 w 7620960"/>
              <a:gd name="connsiteY15" fmla="*/ 1341097 h 2720875"/>
              <a:gd name="connsiteX0" fmla="*/ 0 w 7620960"/>
              <a:gd name="connsiteY0" fmla="*/ 2182860 h 2711154"/>
              <a:gd name="connsiteX1" fmla="*/ 352425 w 7620960"/>
              <a:gd name="connsiteY1" fmla="*/ 2579347 h 2711154"/>
              <a:gd name="connsiteX2" fmla="*/ 1066800 w 7620960"/>
              <a:gd name="connsiteY2" fmla="*/ 2657037 h 2711154"/>
              <a:gd name="connsiteX3" fmla="*/ 2105025 w 7620960"/>
              <a:gd name="connsiteY3" fmla="*/ 2518470 h 2711154"/>
              <a:gd name="connsiteX4" fmla="*/ 2295525 w 7620960"/>
              <a:gd name="connsiteY4" fmla="*/ 1788772 h 2711154"/>
              <a:gd name="connsiteX5" fmla="*/ 2219325 w 7620960"/>
              <a:gd name="connsiteY5" fmla="*/ 588622 h 2711154"/>
              <a:gd name="connsiteX6" fmla="*/ 2419350 w 7620960"/>
              <a:gd name="connsiteY6" fmla="*/ 45697 h 2711154"/>
              <a:gd name="connsiteX7" fmla="*/ 3648075 w 7620960"/>
              <a:gd name="connsiteY7" fmla="*/ 121897 h 2711154"/>
              <a:gd name="connsiteX8" fmla="*/ 3819525 w 7620960"/>
              <a:gd name="connsiteY8" fmla="*/ 855322 h 2711154"/>
              <a:gd name="connsiteX9" fmla="*/ 3810000 w 7620960"/>
              <a:gd name="connsiteY9" fmla="*/ 1531597 h 2711154"/>
              <a:gd name="connsiteX10" fmla="*/ 3857625 w 7620960"/>
              <a:gd name="connsiteY10" fmla="*/ 2442434 h 2711154"/>
              <a:gd name="connsiteX11" fmla="*/ 4438650 w 7620960"/>
              <a:gd name="connsiteY11" fmla="*/ 2709880 h 2711154"/>
              <a:gd name="connsiteX12" fmla="*/ 5553075 w 7620960"/>
              <a:gd name="connsiteY12" fmla="*/ 2531722 h 2711154"/>
              <a:gd name="connsiteX13" fmla="*/ 7362825 w 7620960"/>
              <a:gd name="connsiteY13" fmla="*/ 2265022 h 2711154"/>
              <a:gd name="connsiteX14" fmla="*/ 7600950 w 7620960"/>
              <a:gd name="connsiteY14" fmla="*/ 1550647 h 2711154"/>
              <a:gd name="connsiteX15" fmla="*/ 7591425 w 7620960"/>
              <a:gd name="connsiteY15" fmla="*/ 1341097 h 2711154"/>
              <a:gd name="connsiteX0" fmla="*/ 0 w 7620960"/>
              <a:gd name="connsiteY0" fmla="*/ 2182860 h 2738213"/>
              <a:gd name="connsiteX1" fmla="*/ 352425 w 7620960"/>
              <a:gd name="connsiteY1" fmla="*/ 2579347 h 2738213"/>
              <a:gd name="connsiteX2" fmla="*/ 1066800 w 7620960"/>
              <a:gd name="connsiteY2" fmla="*/ 2657037 h 2738213"/>
              <a:gd name="connsiteX3" fmla="*/ 2105025 w 7620960"/>
              <a:gd name="connsiteY3" fmla="*/ 2518470 h 2738213"/>
              <a:gd name="connsiteX4" fmla="*/ 2295525 w 7620960"/>
              <a:gd name="connsiteY4" fmla="*/ 1788772 h 2738213"/>
              <a:gd name="connsiteX5" fmla="*/ 2219325 w 7620960"/>
              <a:gd name="connsiteY5" fmla="*/ 588622 h 2738213"/>
              <a:gd name="connsiteX6" fmla="*/ 2419350 w 7620960"/>
              <a:gd name="connsiteY6" fmla="*/ 45697 h 2738213"/>
              <a:gd name="connsiteX7" fmla="*/ 3648075 w 7620960"/>
              <a:gd name="connsiteY7" fmla="*/ 121897 h 2738213"/>
              <a:gd name="connsiteX8" fmla="*/ 3819525 w 7620960"/>
              <a:gd name="connsiteY8" fmla="*/ 855322 h 2738213"/>
              <a:gd name="connsiteX9" fmla="*/ 3810000 w 7620960"/>
              <a:gd name="connsiteY9" fmla="*/ 1531597 h 2738213"/>
              <a:gd name="connsiteX10" fmla="*/ 3857625 w 7620960"/>
              <a:gd name="connsiteY10" fmla="*/ 2442434 h 2738213"/>
              <a:gd name="connsiteX11" fmla="*/ 4438650 w 7620960"/>
              <a:gd name="connsiteY11" fmla="*/ 2709880 h 2738213"/>
              <a:gd name="connsiteX12" fmla="*/ 5543550 w 7620960"/>
              <a:gd name="connsiteY12" fmla="*/ 2680187 h 2738213"/>
              <a:gd name="connsiteX13" fmla="*/ 7362825 w 7620960"/>
              <a:gd name="connsiteY13" fmla="*/ 2265022 h 2738213"/>
              <a:gd name="connsiteX14" fmla="*/ 7600950 w 7620960"/>
              <a:gd name="connsiteY14" fmla="*/ 1550647 h 2738213"/>
              <a:gd name="connsiteX15" fmla="*/ 7591425 w 7620960"/>
              <a:gd name="connsiteY15" fmla="*/ 1341097 h 2738213"/>
              <a:gd name="connsiteX0" fmla="*/ 0 w 7620960"/>
              <a:gd name="connsiteY0" fmla="*/ 2182860 h 2734102"/>
              <a:gd name="connsiteX1" fmla="*/ 352425 w 7620960"/>
              <a:gd name="connsiteY1" fmla="*/ 2579347 h 2734102"/>
              <a:gd name="connsiteX2" fmla="*/ 1066800 w 7620960"/>
              <a:gd name="connsiteY2" fmla="*/ 2657037 h 2734102"/>
              <a:gd name="connsiteX3" fmla="*/ 2105025 w 7620960"/>
              <a:gd name="connsiteY3" fmla="*/ 2518470 h 2734102"/>
              <a:gd name="connsiteX4" fmla="*/ 2295525 w 7620960"/>
              <a:gd name="connsiteY4" fmla="*/ 1788772 h 2734102"/>
              <a:gd name="connsiteX5" fmla="*/ 2219325 w 7620960"/>
              <a:gd name="connsiteY5" fmla="*/ 588622 h 2734102"/>
              <a:gd name="connsiteX6" fmla="*/ 2419350 w 7620960"/>
              <a:gd name="connsiteY6" fmla="*/ 45697 h 2734102"/>
              <a:gd name="connsiteX7" fmla="*/ 3648075 w 7620960"/>
              <a:gd name="connsiteY7" fmla="*/ 121897 h 2734102"/>
              <a:gd name="connsiteX8" fmla="*/ 3819525 w 7620960"/>
              <a:gd name="connsiteY8" fmla="*/ 855322 h 2734102"/>
              <a:gd name="connsiteX9" fmla="*/ 3810000 w 7620960"/>
              <a:gd name="connsiteY9" fmla="*/ 1531597 h 2734102"/>
              <a:gd name="connsiteX10" fmla="*/ 3857625 w 7620960"/>
              <a:gd name="connsiteY10" fmla="*/ 2442434 h 2734102"/>
              <a:gd name="connsiteX11" fmla="*/ 4438650 w 7620960"/>
              <a:gd name="connsiteY11" fmla="*/ 2709880 h 2734102"/>
              <a:gd name="connsiteX12" fmla="*/ 5543550 w 7620960"/>
              <a:gd name="connsiteY12" fmla="*/ 2680187 h 2734102"/>
              <a:gd name="connsiteX13" fmla="*/ 7010400 w 7620960"/>
              <a:gd name="connsiteY13" fmla="*/ 2344204 h 2734102"/>
              <a:gd name="connsiteX14" fmla="*/ 7600950 w 7620960"/>
              <a:gd name="connsiteY14" fmla="*/ 1550647 h 2734102"/>
              <a:gd name="connsiteX15" fmla="*/ 7591425 w 7620960"/>
              <a:gd name="connsiteY15" fmla="*/ 1341097 h 2734102"/>
              <a:gd name="connsiteX0" fmla="*/ 0 w 7620960"/>
              <a:gd name="connsiteY0" fmla="*/ 2182860 h 2734102"/>
              <a:gd name="connsiteX1" fmla="*/ 352425 w 7620960"/>
              <a:gd name="connsiteY1" fmla="*/ 2579347 h 2734102"/>
              <a:gd name="connsiteX2" fmla="*/ 1066800 w 7620960"/>
              <a:gd name="connsiteY2" fmla="*/ 2657037 h 2734102"/>
              <a:gd name="connsiteX3" fmla="*/ 2105025 w 7620960"/>
              <a:gd name="connsiteY3" fmla="*/ 2518470 h 2734102"/>
              <a:gd name="connsiteX4" fmla="*/ 2295525 w 7620960"/>
              <a:gd name="connsiteY4" fmla="*/ 1788772 h 2734102"/>
              <a:gd name="connsiteX5" fmla="*/ 2295525 w 7620960"/>
              <a:gd name="connsiteY5" fmla="*/ 588622 h 2734102"/>
              <a:gd name="connsiteX6" fmla="*/ 2419350 w 7620960"/>
              <a:gd name="connsiteY6" fmla="*/ 45697 h 2734102"/>
              <a:gd name="connsiteX7" fmla="*/ 3648075 w 7620960"/>
              <a:gd name="connsiteY7" fmla="*/ 121897 h 2734102"/>
              <a:gd name="connsiteX8" fmla="*/ 3819525 w 7620960"/>
              <a:gd name="connsiteY8" fmla="*/ 855322 h 2734102"/>
              <a:gd name="connsiteX9" fmla="*/ 3810000 w 7620960"/>
              <a:gd name="connsiteY9" fmla="*/ 1531597 h 2734102"/>
              <a:gd name="connsiteX10" fmla="*/ 3857625 w 7620960"/>
              <a:gd name="connsiteY10" fmla="*/ 2442434 h 2734102"/>
              <a:gd name="connsiteX11" fmla="*/ 4438650 w 7620960"/>
              <a:gd name="connsiteY11" fmla="*/ 2709880 h 2734102"/>
              <a:gd name="connsiteX12" fmla="*/ 5543550 w 7620960"/>
              <a:gd name="connsiteY12" fmla="*/ 2680187 h 2734102"/>
              <a:gd name="connsiteX13" fmla="*/ 7010400 w 7620960"/>
              <a:gd name="connsiteY13" fmla="*/ 2344204 h 2734102"/>
              <a:gd name="connsiteX14" fmla="*/ 7600950 w 7620960"/>
              <a:gd name="connsiteY14" fmla="*/ 1550647 h 2734102"/>
              <a:gd name="connsiteX15" fmla="*/ 7591425 w 7620960"/>
              <a:gd name="connsiteY15" fmla="*/ 1341097 h 2734102"/>
              <a:gd name="connsiteX0" fmla="*/ 0 w 7620960"/>
              <a:gd name="connsiteY0" fmla="*/ 2145516 h 2696758"/>
              <a:gd name="connsiteX1" fmla="*/ 352425 w 7620960"/>
              <a:gd name="connsiteY1" fmla="*/ 2542003 h 2696758"/>
              <a:gd name="connsiteX2" fmla="*/ 1066800 w 7620960"/>
              <a:gd name="connsiteY2" fmla="*/ 2619693 h 2696758"/>
              <a:gd name="connsiteX3" fmla="*/ 2105025 w 7620960"/>
              <a:gd name="connsiteY3" fmla="*/ 2481126 h 2696758"/>
              <a:gd name="connsiteX4" fmla="*/ 2295525 w 7620960"/>
              <a:gd name="connsiteY4" fmla="*/ 1751428 h 2696758"/>
              <a:gd name="connsiteX5" fmla="*/ 2295525 w 7620960"/>
              <a:gd name="connsiteY5" fmla="*/ 551278 h 2696758"/>
              <a:gd name="connsiteX6" fmla="*/ 2524125 w 7620960"/>
              <a:gd name="connsiteY6" fmla="*/ 67739 h 2696758"/>
              <a:gd name="connsiteX7" fmla="*/ 3648075 w 7620960"/>
              <a:gd name="connsiteY7" fmla="*/ 84553 h 2696758"/>
              <a:gd name="connsiteX8" fmla="*/ 3819525 w 7620960"/>
              <a:gd name="connsiteY8" fmla="*/ 817978 h 2696758"/>
              <a:gd name="connsiteX9" fmla="*/ 3810000 w 7620960"/>
              <a:gd name="connsiteY9" fmla="*/ 1494253 h 2696758"/>
              <a:gd name="connsiteX10" fmla="*/ 3857625 w 7620960"/>
              <a:gd name="connsiteY10" fmla="*/ 2405090 h 2696758"/>
              <a:gd name="connsiteX11" fmla="*/ 4438650 w 7620960"/>
              <a:gd name="connsiteY11" fmla="*/ 2672536 h 2696758"/>
              <a:gd name="connsiteX12" fmla="*/ 5543550 w 7620960"/>
              <a:gd name="connsiteY12" fmla="*/ 2642843 h 2696758"/>
              <a:gd name="connsiteX13" fmla="*/ 7010400 w 7620960"/>
              <a:gd name="connsiteY13" fmla="*/ 2306860 h 2696758"/>
              <a:gd name="connsiteX14" fmla="*/ 7600950 w 7620960"/>
              <a:gd name="connsiteY14" fmla="*/ 1513303 h 2696758"/>
              <a:gd name="connsiteX15" fmla="*/ 7591425 w 7620960"/>
              <a:gd name="connsiteY15" fmla="*/ 1303753 h 2696758"/>
              <a:gd name="connsiteX0" fmla="*/ 0 w 7620960"/>
              <a:gd name="connsiteY0" fmla="*/ 2143737 h 2694979"/>
              <a:gd name="connsiteX1" fmla="*/ 352425 w 7620960"/>
              <a:gd name="connsiteY1" fmla="*/ 2540224 h 2694979"/>
              <a:gd name="connsiteX2" fmla="*/ 1066800 w 7620960"/>
              <a:gd name="connsiteY2" fmla="*/ 2617914 h 2694979"/>
              <a:gd name="connsiteX3" fmla="*/ 2105025 w 7620960"/>
              <a:gd name="connsiteY3" fmla="*/ 2479347 h 2694979"/>
              <a:gd name="connsiteX4" fmla="*/ 2295525 w 7620960"/>
              <a:gd name="connsiteY4" fmla="*/ 1749649 h 2694979"/>
              <a:gd name="connsiteX5" fmla="*/ 2247900 w 7620960"/>
              <a:gd name="connsiteY5" fmla="*/ 519806 h 2694979"/>
              <a:gd name="connsiteX6" fmla="*/ 2524125 w 7620960"/>
              <a:gd name="connsiteY6" fmla="*/ 65960 h 2694979"/>
              <a:gd name="connsiteX7" fmla="*/ 3648075 w 7620960"/>
              <a:gd name="connsiteY7" fmla="*/ 82774 h 2694979"/>
              <a:gd name="connsiteX8" fmla="*/ 3819525 w 7620960"/>
              <a:gd name="connsiteY8" fmla="*/ 816199 h 2694979"/>
              <a:gd name="connsiteX9" fmla="*/ 3810000 w 7620960"/>
              <a:gd name="connsiteY9" fmla="*/ 1492474 h 2694979"/>
              <a:gd name="connsiteX10" fmla="*/ 3857625 w 7620960"/>
              <a:gd name="connsiteY10" fmla="*/ 2403311 h 2694979"/>
              <a:gd name="connsiteX11" fmla="*/ 4438650 w 7620960"/>
              <a:gd name="connsiteY11" fmla="*/ 2670757 h 2694979"/>
              <a:gd name="connsiteX12" fmla="*/ 5543550 w 7620960"/>
              <a:gd name="connsiteY12" fmla="*/ 2641064 h 2694979"/>
              <a:gd name="connsiteX13" fmla="*/ 7010400 w 7620960"/>
              <a:gd name="connsiteY13" fmla="*/ 2305081 h 2694979"/>
              <a:gd name="connsiteX14" fmla="*/ 7600950 w 7620960"/>
              <a:gd name="connsiteY14" fmla="*/ 1511524 h 2694979"/>
              <a:gd name="connsiteX15" fmla="*/ 7591425 w 7620960"/>
              <a:gd name="connsiteY15" fmla="*/ 1301974 h 2694979"/>
              <a:gd name="connsiteX0" fmla="*/ 0 w 7620960"/>
              <a:gd name="connsiteY0" fmla="*/ 2154857 h 2706099"/>
              <a:gd name="connsiteX1" fmla="*/ 352425 w 7620960"/>
              <a:gd name="connsiteY1" fmla="*/ 2551344 h 2706099"/>
              <a:gd name="connsiteX2" fmla="*/ 1066800 w 7620960"/>
              <a:gd name="connsiteY2" fmla="*/ 2629034 h 2706099"/>
              <a:gd name="connsiteX3" fmla="*/ 2105025 w 7620960"/>
              <a:gd name="connsiteY3" fmla="*/ 2490467 h 2706099"/>
              <a:gd name="connsiteX4" fmla="*/ 2295525 w 7620960"/>
              <a:gd name="connsiteY4" fmla="*/ 1760769 h 2706099"/>
              <a:gd name="connsiteX5" fmla="*/ 2247900 w 7620960"/>
              <a:gd name="connsiteY5" fmla="*/ 530926 h 2706099"/>
              <a:gd name="connsiteX6" fmla="*/ 2667000 w 7620960"/>
              <a:gd name="connsiteY6" fmla="*/ 57284 h 2706099"/>
              <a:gd name="connsiteX7" fmla="*/ 3648075 w 7620960"/>
              <a:gd name="connsiteY7" fmla="*/ 93894 h 2706099"/>
              <a:gd name="connsiteX8" fmla="*/ 3819525 w 7620960"/>
              <a:gd name="connsiteY8" fmla="*/ 827319 h 2706099"/>
              <a:gd name="connsiteX9" fmla="*/ 3810000 w 7620960"/>
              <a:gd name="connsiteY9" fmla="*/ 1503594 h 2706099"/>
              <a:gd name="connsiteX10" fmla="*/ 3857625 w 7620960"/>
              <a:gd name="connsiteY10" fmla="*/ 2414431 h 2706099"/>
              <a:gd name="connsiteX11" fmla="*/ 4438650 w 7620960"/>
              <a:gd name="connsiteY11" fmla="*/ 2681877 h 2706099"/>
              <a:gd name="connsiteX12" fmla="*/ 5543550 w 7620960"/>
              <a:gd name="connsiteY12" fmla="*/ 2652184 h 2706099"/>
              <a:gd name="connsiteX13" fmla="*/ 7010400 w 7620960"/>
              <a:gd name="connsiteY13" fmla="*/ 2316201 h 2706099"/>
              <a:gd name="connsiteX14" fmla="*/ 7600950 w 7620960"/>
              <a:gd name="connsiteY14" fmla="*/ 1522644 h 2706099"/>
              <a:gd name="connsiteX15" fmla="*/ 7591425 w 7620960"/>
              <a:gd name="connsiteY15" fmla="*/ 1313094 h 2706099"/>
              <a:gd name="connsiteX0" fmla="*/ 0 w 7620960"/>
              <a:gd name="connsiteY0" fmla="*/ 2132642 h 2683884"/>
              <a:gd name="connsiteX1" fmla="*/ 352425 w 7620960"/>
              <a:gd name="connsiteY1" fmla="*/ 2529129 h 2683884"/>
              <a:gd name="connsiteX2" fmla="*/ 1066800 w 7620960"/>
              <a:gd name="connsiteY2" fmla="*/ 2606819 h 2683884"/>
              <a:gd name="connsiteX3" fmla="*/ 2105025 w 7620960"/>
              <a:gd name="connsiteY3" fmla="*/ 2468252 h 2683884"/>
              <a:gd name="connsiteX4" fmla="*/ 2295525 w 7620960"/>
              <a:gd name="connsiteY4" fmla="*/ 1738554 h 2683884"/>
              <a:gd name="connsiteX5" fmla="*/ 2247900 w 7620960"/>
              <a:gd name="connsiteY5" fmla="*/ 508711 h 2683884"/>
              <a:gd name="connsiteX6" fmla="*/ 2667000 w 7620960"/>
              <a:gd name="connsiteY6" fmla="*/ 35069 h 2683884"/>
              <a:gd name="connsiteX7" fmla="*/ 3648075 w 7620960"/>
              <a:gd name="connsiteY7" fmla="*/ 121168 h 2683884"/>
              <a:gd name="connsiteX8" fmla="*/ 3819525 w 7620960"/>
              <a:gd name="connsiteY8" fmla="*/ 805104 h 2683884"/>
              <a:gd name="connsiteX9" fmla="*/ 3810000 w 7620960"/>
              <a:gd name="connsiteY9" fmla="*/ 1481379 h 2683884"/>
              <a:gd name="connsiteX10" fmla="*/ 3857625 w 7620960"/>
              <a:gd name="connsiteY10" fmla="*/ 2392216 h 2683884"/>
              <a:gd name="connsiteX11" fmla="*/ 4438650 w 7620960"/>
              <a:gd name="connsiteY11" fmla="*/ 2659662 h 2683884"/>
              <a:gd name="connsiteX12" fmla="*/ 5543550 w 7620960"/>
              <a:gd name="connsiteY12" fmla="*/ 2629969 h 2683884"/>
              <a:gd name="connsiteX13" fmla="*/ 7010400 w 7620960"/>
              <a:gd name="connsiteY13" fmla="*/ 2293986 h 2683884"/>
              <a:gd name="connsiteX14" fmla="*/ 7600950 w 7620960"/>
              <a:gd name="connsiteY14" fmla="*/ 1500429 h 2683884"/>
              <a:gd name="connsiteX15" fmla="*/ 7591425 w 7620960"/>
              <a:gd name="connsiteY15" fmla="*/ 1290879 h 2683884"/>
              <a:gd name="connsiteX0" fmla="*/ 0 w 7620960"/>
              <a:gd name="connsiteY0" fmla="*/ 2132642 h 2683884"/>
              <a:gd name="connsiteX1" fmla="*/ 352425 w 7620960"/>
              <a:gd name="connsiteY1" fmla="*/ 2529129 h 2683884"/>
              <a:gd name="connsiteX2" fmla="*/ 1066800 w 7620960"/>
              <a:gd name="connsiteY2" fmla="*/ 2606819 h 2683884"/>
              <a:gd name="connsiteX3" fmla="*/ 2105025 w 7620960"/>
              <a:gd name="connsiteY3" fmla="*/ 2468252 h 2683884"/>
              <a:gd name="connsiteX4" fmla="*/ 2295525 w 7620960"/>
              <a:gd name="connsiteY4" fmla="*/ 1738554 h 2683884"/>
              <a:gd name="connsiteX5" fmla="*/ 2247900 w 7620960"/>
              <a:gd name="connsiteY5" fmla="*/ 508711 h 2683884"/>
              <a:gd name="connsiteX6" fmla="*/ 2667000 w 7620960"/>
              <a:gd name="connsiteY6" fmla="*/ 35069 h 2683884"/>
              <a:gd name="connsiteX7" fmla="*/ 3648075 w 7620960"/>
              <a:gd name="connsiteY7" fmla="*/ 121168 h 2683884"/>
              <a:gd name="connsiteX8" fmla="*/ 3781425 w 7620960"/>
              <a:gd name="connsiteY8" fmla="*/ 805104 h 2683884"/>
              <a:gd name="connsiteX9" fmla="*/ 3810000 w 7620960"/>
              <a:gd name="connsiteY9" fmla="*/ 1481379 h 2683884"/>
              <a:gd name="connsiteX10" fmla="*/ 3857625 w 7620960"/>
              <a:gd name="connsiteY10" fmla="*/ 2392216 h 2683884"/>
              <a:gd name="connsiteX11" fmla="*/ 4438650 w 7620960"/>
              <a:gd name="connsiteY11" fmla="*/ 2659662 h 2683884"/>
              <a:gd name="connsiteX12" fmla="*/ 5543550 w 7620960"/>
              <a:gd name="connsiteY12" fmla="*/ 2629969 h 2683884"/>
              <a:gd name="connsiteX13" fmla="*/ 7010400 w 7620960"/>
              <a:gd name="connsiteY13" fmla="*/ 2293986 h 2683884"/>
              <a:gd name="connsiteX14" fmla="*/ 7600950 w 7620960"/>
              <a:gd name="connsiteY14" fmla="*/ 1500429 h 2683884"/>
              <a:gd name="connsiteX15" fmla="*/ 7591425 w 7620960"/>
              <a:gd name="connsiteY15" fmla="*/ 1290879 h 2683884"/>
              <a:gd name="connsiteX0" fmla="*/ 0 w 7620960"/>
              <a:gd name="connsiteY0" fmla="*/ 2132642 h 2683884"/>
              <a:gd name="connsiteX1" fmla="*/ 352425 w 7620960"/>
              <a:gd name="connsiteY1" fmla="*/ 2529129 h 2683884"/>
              <a:gd name="connsiteX2" fmla="*/ 1066800 w 7620960"/>
              <a:gd name="connsiteY2" fmla="*/ 2606819 h 2683884"/>
              <a:gd name="connsiteX3" fmla="*/ 2105025 w 7620960"/>
              <a:gd name="connsiteY3" fmla="*/ 2468252 h 2683884"/>
              <a:gd name="connsiteX4" fmla="*/ 2295525 w 7620960"/>
              <a:gd name="connsiteY4" fmla="*/ 1738554 h 2683884"/>
              <a:gd name="connsiteX5" fmla="*/ 2247900 w 7620960"/>
              <a:gd name="connsiteY5" fmla="*/ 508711 h 2683884"/>
              <a:gd name="connsiteX6" fmla="*/ 2667000 w 7620960"/>
              <a:gd name="connsiteY6" fmla="*/ 35069 h 2683884"/>
              <a:gd name="connsiteX7" fmla="*/ 3648075 w 7620960"/>
              <a:gd name="connsiteY7" fmla="*/ 121168 h 2683884"/>
              <a:gd name="connsiteX8" fmla="*/ 3781425 w 7620960"/>
              <a:gd name="connsiteY8" fmla="*/ 805104 h 2683884"/>
              <a:gd name="connsiteX9" fmla="*/ 3800475 w 7620960"/>
              <a:gd name="connsiteY9" fmla="*/ 1530867 h 2683884"/>
              <a:gd name="connsiteX10" fmla="*/ 3857625 w 7620960"/>
              <a:gd name="connsiteY10" fmla="*/ 2392216 h 2683884"/>
              <a:gd name="connsiteX11" fmla="*/ 4438650 w 7620960"/>
              <a:gd name="connsiteY11" fmla="*/ 2659662 h 2683884"/>
              <a:gd name="connsiteX12" fmla="*/ 5543550 w 7620960"/>
              <a:gd name="connsiteY12" fmla="*/ 2629969 h 2683884"/>
              <a:gd name="connsiteX13" fmla="*/ 7010400 w 7620960"/>
              <a:gd name="connsiteY13" fmla="*/ 2293986 h 2683884"/>
              <a:gd name="connsiteX14" fmla="*/ 7600950 w 7620960"/>
              <a:gd name="connsiteY14" fmla="*/ 1500429 h 2683884"/>
              <a:gd name="connsiteX15" fmla="*/ 7591425 w 7620960"/>
              <a:gd name="connsiteY15" fmla="*/ 1290879 h 2683884"/>
              <a:gd name="connsiteX0" fmla="*/ 0 w 7620960"/>
              <a:gd name="connsiteY0" fmla="*/ 2132642 h 2683884"/>
              <a:gd name="connsiteX1" fmla="*/ 352425 w 7620960"/>
              <a:gd name="connsiteY1" fmla="*/ 2529129 h 2683884"/>
              <a:gd name="connsiteX2" fmla="*/ 1066800 w 7620960"/>
              <a:gd name="connsiteY2" fmla="*/ 2606819 h 2683884"/>
              <a:gd name="connsiteX3" fmla="*/ 2105025 w 7620960"/>
              <a:gd name="connsiteY3" fmla="*/ 2468252 h 2683884"/>
              <a:gd name="connsiteX4" fmla="*/ 2295525 w 7620960"/>
              <a:gd name="connsiteY4" fmla="*/ 1738554 h 2683884"/>
              <a:gd name="connsiteX5" fmla="*/ 2247900 w 7620960"/>
              <a:gd name="connsiteY5" fmla="*/ 508711 h 2683884"/>
              <a:gd name="connsiteX6" fmla="*/ 2667000 w 7620960"/>
              <a:gd name="connsiteY6" fmla="*/ 35069 h 2683884"/>
              <a:gd name="connsiteX7" fmla="*/ 3648075 w 7620960"/>
              <a:gd name="connsiteY7" fmla="*/ 121168 h 2683884"/>
              <a:gd name="connsiteX8" fmla="*/ 3781425 w 7620960"/>
              <a:gd name="connsiteY8" fmla="*/ 805104 h 2683884"/>
              <a:gd name="connsiteX9" fmla="*/ 3800475 w 7620960"/>
              <a:gd name="connsiteY9" fmla="*/ 1530867 h 2683884"/>
              <a:gd name="connsiteX10" fmla="*/ 3857625 w 7620960"/>
              <a:gd name="connsiteY10" fmla="*/ 2392216 h 2683884"/>
              <a:gd name="connsiteX11" fmla="*/ 4572000 w 7620960"/>
              <a:gd name="connsiteY11" fmla="*/ 2659662 h 2683884"/>
              <a:gd name="connsiteX12" fmla="*/ 5543550 w 7620960"/>
              <a:gd name="connsiteY12" fmla="*/ 2629969 h 2683884"/>
              <a:gd name="connsiteX13" fmla="*/ 7010400 w 7620960"/>
              <a:gd name="connsiteY13" fmla="*/ 2293986 h 2683884"/>
              <a:gd name="connsiteX14" fmla="*/ 7600950 w 7620960"/>
              <a:gd name="connsiteY14" fmla="*/ 1500429 h 2683884"/>
              <a:gd name="connsiteX15" fmla="*/ 7591425 w 7620960"/>
              <a:gd name="connsiteY15" fmla="*/ 1290879 h 2683884"/>
              <a:gd name="connsiteX0" fmla="*/ 0 w 7620960"/>
              <a:gd name="connsiteY0" fmla="*/ 2132642 h 2693667"/>
              <a:gd name="connsiteX1" fmla="*/ 352425 w 7620960"/>
              <a:gd name="connsiteY1" fmla="*/ 2529129 h 2693667"/>
              <a:gd name="connsiteX2" fmla="*/ 1066800 w 7620960"/>
              <a:gd name="connsiteY2" fmla="*/ 2606819 h 2693667"/>
              <a:gd name="connsiteX3" fmla="*/ 2105025 w 7620960"/>
              <a:gd name="connsiteY3" fmla="*/ 2468252 h 2693667"/>
              <a:gd name="connsiteX4" fmla="*/ 2295525 w 7620960"/>
              <a:gd name="connsiteY4" fmla="*/ 1738554 h 2693667"/>
              <a:gd name="connsiteX5" fmla="*/ 2247900 w 7620960"/>
              <a:gd name="connsiteY5" fmla="*/ 508711 h 2693667"/>
              <a:gd name="connsiteX6" fmla="*/ 2667000 w 7620960"/>
              <a:gd name="connsiteY6" fmla="*/ 35069 h 2693667"/>
              <a:gd name="connsiteX7" fmla="*/ 3648075 w 7620960"/>
              <a:gd name="connsiteY7" fmla="*/ 121168 h 2693667"/>
              <a:gd name="connsiteX8" fmla="*/ 3781425 w 7620960"/>
              <a:gd name="connsiteY8" fmla="*/ 805104 h 2693667"/>
              <a:gd name="connsiteX9" fmla="*/ 3800475 w 7620960"/>
              <a:gd name="connsiteY9" fmla="*/ 1530867 h 2693667"/>
              <a:gd name="connsiteX10" fmla="*/ 3857625 w 7620960"/>
              <a:gd name="connsiteY10" fmla="*/ 2392216 h 2693667"/>
              <a:gd name="connsiteX11" fmla="*/ 4572000 w 7620960"/>
              <a:gd name="connsiteY11" fmla="*/ 2659662 h 2693667"/>
              <a:gd name="connsiteX12" fmla="*/ 5781675 w 7620960"/>
              <a:gd name="connsiteY12" fmla="*/ 2649764 h 2693667"/>
              <a:gd name="connsiteX13" fmla="*/ 7010400 w 7620960"/>
              <a:gd name="connsiteY13" fmla="*/ 2293986 h 2693667"/>
              <a:gd name="connsiteX14" fmla="*/ 7600950 w 7620960"/>
              <a:gd name="connsiteY14" fmla="*/ 1500429 h 2693667"/>
              <a:gd name="connsiteX15" fmla="*/ 7591425 w 7620960"/>
              <a:gd name="connsiteY15" fmla="*/ 1290879 h 269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620960" h="2693667">
                <a:moveTo>
                  <a:pt x="0" y="2132642"/>
                </a:moveTo>
                <a:cubicBezTo>
                  <a:pt x="15081" y="2228686"/>
                  <a:pt x="174625" y="2450100"/>
                  <a:pt x="352425" y="2529129"/>
                </a:cubicBezTo>
                <a:cubicBezTo>
                  <a:pt x="530225" y="2608159"/>
                  <a:pt x="774700" y="2616965"/>
                  <a:pt x="1066800" y="2606819"/>
                </a:cubicBezTo>
                <a:cubicBezTo>
                  <a:pt x="1358900" y="2596673"/>
                  <a:pt x="1900238" y="2612963"/>
                  <a:pt x="2105025" y="2468252"/>
                </a:cubicBezTo>
                <a:cubicBezTo>
                  <a:pt x="2309812" y="2323541"/>
                  <a:pt x="2271712" y="2065144"/>
                  <a:pt x="2295525" y="1738554"/>
                </a:cubicBezTo>
                <a:cubicBezTo>
                  <a:pt x="2319338" y="1411964"/>
                  <a:pt x="2185988" y="792625"/>
                  <a:pt x="2247900" y="508711"/>
                </a:cubicBezTo>
                <a:cubicBezTo>
                  <a:pt x="2309812" y="224797"/>
                  <a:pt x="2433637" y="99660"/>
                  <a:pt x="2667000" y="35069"/>
                </a:cubicBezTo>
                <a:cubicBezTo>
                  <a:pt x="2900363" y="-29522"/>
                  <a:pt x="3462337" y="-7171"/>
                  <a:pt x="3648075" y="121168"/>
                </a:cubicBezTo>
                <a:cubicBezTo>
                  <a:pt x="3833813" y="249507"/>
                  <a:pt x="3756025" y="570154"/>
                  <a:pt x="3781425" y="805104"/>
                </a:cubicBezTo>
                <a:cubicBezTo>
                  <a:pt x="3806825" y="1040054"/>
                  <a:pt x="3787775" y="1266348"/>
                  <a:pt x="3800475" y="1530867"/>
                </a:cubicBezTo>
                <a:cubicBezTo>
                  <a:pt x="3813175" y="1795386"/>
                  <a:pt x="3729038" y="2204084"/>
                  <a:pt x="3857625" y="2392216"/>
                </a:cubicBezTo>
                <a:cubicBezTo>
                  <a:pt x="3986212" y="2580348"/>
                  <a:pt x="4251325" y="2616737"/>
                  <a:pt x="4572000" y="2659662"/>
                </a:cubicBezTo>
                <a:cubicBezTo>
                  <a:pt x="4892675" y="2702587"/>
                  <a:pt x="5375275" y="2710710"/>
                  <a:pt x="5781675" y="2649764"/>
                </a:cubicBezTo>
                <a:cubicBezTo>
                  <a:pt x="6188075" y="2588818"/>
                  <a:pt x="6707188" y="2485542"/>
                  <a:pt x="7010400" y="2293986"/>
                </a:cubicBezTo>
                <a:cubicBezTo>
                  <a:pt x="7313612" y="2102430"/>
                  <a:pt x="7562850" y="1654416"/>
                  <a:pt x="7600950" y="1500429"/>
                </a:cubicBezTo>
                <a:cubicBezTo>
                  <a:pt x="7639050" y="1346441"/>
                  <a:pt x="7615237" y="1318660"/>
                  <a:pt x="7591425" y="1290879"/>
                </a:cubicBezTo>
              </a:path>
            </a:pathLst>
          </a:custGeom>
          <a:noFill/>
          <a:ln w="127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Slide Number Placeholder 3">
            <a:extLst>
              <a:ext uri="{FF2B5EF4-FFF2-40B4-BE49-F238E27FC236}">
                <a16:creationId xmlns:a16="http://schemas.microsoft.com/office/drawing/2014/main" id="{4B72A9B7-DBB6-43F4-A967-5F6FD68DAD60}"/>
              </a:ext>
            </a:extLst>
          </p:cNvPr>
          <p:cNvSpPr>
            <a:spLocks noGrp="1"/>
          </p:cNvSpPr>
          <p:nvPr>
            <p:ph type="sldNum" sz="quarter" idx="4"/>
          </p:nvPr>
        </p:nvSpPr>
        <p:spPr/>
        <p:txBody>
          <a:bodyPr/>
          <a:lstStyle/>
          <a:p>
            <a:fld id="{401CF334-2D5C-4859-84A6-CA7E6E43FAEB}" type="slidenum">
              <a:rPr lang="en-US" smtClean="0"/>
              <a:pPr/>
              <a:t>35</a:t>
            </a:fld>
            <a:endParaRPr lang="en-US"/>
          </a:p>
        </p:txBody>
      </p:sp>
      <p:sp>
        <p:nvSpPr>
          <p:cNvPr id="5" name="Title 4">
            <a:extLst>
              <a:ext uri="{FF2B5EF4-FFF2-40B4-BE49-F238E27FC236}">
                <a16:creationId xmlns:a16="http://schemas.microsoft.com/office/drawing/2014/main" id="{2838C4EC-1817-4B7B-93D2-A2E9CE370EF7}"/>
              </a:ext>
            </a:extLst>
          </p:cNvPr>
          <p:cNvSpPr>
            <a:spLocks noGrp="1"/>
          </p:cNvSpPr>
          <p:nvPr>
            <p:ph type="title"/>
          </p:nvPr>
        </p:nvSpPr>
        <p:spPr/>
        <p:txBody>
          <a:bodyPr/>
          <a:lstStyle/>
          <a:p>
            <a:r>
              <a:rPr lang="en-US" dirty="0"/>
              <a:t>Licensing</a:t>
            </a:r>
            <a:endParaRPr lang="en-DE" dirty="0"/>
          </a:p>
        </p:txBody>
      </p:sp>
      <p:sp>
        <p:nvSpPr>
          <p:cNvPr id="6" name="Text Placeholder 5">
            <a:extLst>
              <a:ext uri="{FF2B5EF4-FFF2-40B4-BE49-F238E27FC236}">
                <a16:creationId xmlns:a16="http://schemas.microsoft.com/office/drawing/2014/main" id="{5490E278-23CF-435A-BF12-C4D1682844D9}"/>
              </a:ext>
            </a:extLst>
          </p:cNvPr>
          <p:cNvSpPr>
            <a:spLocks noGrp="1"/>
          </p:cNvSpPr>
          <p:nvPr>
            <p:ph type="body" idx="1"/>
          </p:nvPr>
        </p:nvSpPr>
        <p:spPr/>
        <p:txBody>
          <a:bodyPr>
            <a:normAutofit/>
          </a:bodyPr>
          <a:lstStyle/>
          <a:p>
            <a:r>
              <a:rPr lang="en-US" dirty="0"/>
              <a:t>Activation is done via CS Activation Software, this software is installed with CS Imaging</a:t>
            </a:r>
          </a:p>
          <a:p>
            <a:endParaRPr lang="en-US" dirty="0"/>
          </a:p>
          <a:p>
            <a:endParaRPr lang="en-US" dirty="0"/>
          </a:p>
          <a:p>
            <a:endParaRPr lang="en-US" dirty="0"/>
          </a:p>
          <a:p>
            <a:endParaRPr lang="en-US" dirty="0"/>
          </a:p>
          <a:p>
            <a:endParaRPr lang="en-US" dirty="0"/>
          </a:p>
          <a:p>
            <a:endParaRPr lang="en-US" dirty="0"/>
          </a:p>
          <a:p>
            <a:endParaRPr lang="en-US" dirty="0"/>
          </a:p>
          <a:p>
            <a:r>
              <a:rPr lang="en-US" dirty="0"/>
              <a:t>A valid account needs to be created in the following website</a:t>
            </a:r>
          </a:p>
          <a:p>
            <a:pPr algn="ctr"/>
            <a:r>
              <a:rPr lang="en-US" dirty="0">
                <a:solidFill>
                  <a:srgbClr val="0070C0"/>
                </a:solidFill>
              </a:rPr>
              <a:t>https://csactivation.carestreamdental.com/</a:t>
            </a:r>
          </a:p>
          <a:p>
            <a:endParaRPr lang="en-US" dirty="0"/>
          </a:p>
        </p:txBody>
      </p:sp>
      <p:pic>
        <p:nvPicPr>
          <p:cNvPr id="8" name="Picture 7">
            <a:extLst>
              <a:ext uri="{FF2B5EF4-FFF2-40B4-BE49-F238E27FC236}">
                <a16:creationId xmlns:a16="http://schemas.microsoft.com/office/drawing/2014/main" id="{E6F3F198-933A-415A-AB11-6274FC3D7F62}"/>
              </a:ext>
            </a:extLst>
          </p:cNvPr>
          <p:cNvPicPr>
            <a:picLocks noChangeAspect="1"/>
          </p:cNvPicPr>
          <p:nvPr/>
        </p:nvPicPr>
        <p:blipFill>
          <a:blip r:embed="rId2"/>
          <a:stretch>
            <a:fillRect/>
          </a:stretch>
        </p:blipFill>
        <p:spPr>
          <a:xfrm>
            <a:off x="685800" y="2061999"/>
            <a:ext cx="3943691" cy="210711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2B58ACDB-689A-4018-B056-C7DCB803E47B}"/>
              </a:ext>
            </a:extLst>
          </p:cNvPr>
          <p:cNvPicPr>
            <a:picLocks noChangeAspect="1"/>
          </p:cNvPicPr>
          <p:nvPr/>
        </p:nvPicPr>
        <p:blipFill>
          <a:blip r:embed="rId3"/>
          <a:stretch>
            <a:fillRect/>
          </a:stretch>
        </p:blipFill>
        <p:spPr>
          <a:xfrm>
            <a:off x="5071745" y="2166327"/>
            <a:ext cx="3232196" cy="656741"/>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453577B7-E3F0-4F5F-96F5-FCE33B5B7F64}"/>
              </a:ext>
            </a:extLst>
          </p:cNvPr>
          <p:cNvGrpSpPr/>
          <p:nvPr/>
        </p:nvGrpSpPr>
        <p:grpSpPr>
          <a:xfrm>
            <a:off x="5062629" y="3092050"/>
            <a:ext cx="3232195" cy="958102"/>
            <a:chOff x="620711" y="1781675"/>
            <a:chExt cx="7330593" cy="2159514"/>
          </a:xfrm>
        </p:grpSpPr>
        <p:pic>
          <p:nvPicPr>
            <p:cNvPr id="11" name="Picture 10">
              <a:extLst>
                <a:ext uri="{FF2B5EF4-FFF2-40B4-BE49-F238E27FC236}">
                  <a16:creationId xmlns:a16="http://schemas.microsoft.com/office/drawing/2014/main" id="{2E5DA4CF-E488-4593-94B0-AB5FBA62B78F}"/>
                </a:ext>
              </a:extLst>
            </p:cNvPr>
            <p:cNvPicPr>
              <a:picLocks noChangeAspect="1"/>
            </p:cNvPicPr>
            <p:nvPr/>
          </p:nvPicPr>
          <p:blipFill>
            <a:blip r:embed="rId4"/>
            <a:stretch>
              <a:fillRect/>
            </a:stretch>
          </p:blipFill>
          <p:spPr>
            <a:xfrm>
              <a:off x="620711" y="1781675"/>
              <a:ext cx="7330593" cy="2159514"/>
            </a:xfrm>
            <a:prstGeom prst="rect">
              <a:avLst/>
            </a:prstGeom>
            <a:ln>
              <a:noFill/>
            </a:ln>
            <a:effectLst>
              <a:outerShdw blurRad="292100" dist="139700" dir="2700000" algn="tl" rotWithShape="0">
                <a:srgbClr val="333333">
                  <a:alpha val="65000"/>
                </a:srgbClr>
              </a:outerShdw>
            </a:effectLst>
          </p:spPr>
        </p:pic>
        <p:sp>
          <p:nvSpPr>
            <p:cNvPr id="12" name="TextBox 11">
              <a:extLst>
                <a:ext uri="{FF2B5EF4-FFF2-40B4-BE49-F238E27FC236}">
                  <a16:creationId xmlns:a16="http://schemas.microsoft.com/office/drawing/2014/main" id="{3A0FDBE2-18FA-4CFF-A861-62A207504A9E}"/>
                </a:ext>
              </a:extLst>
            </p:cNvPr>
            <p:cNvSpPr txBox="1"/>
            <p:nvPr/>
          </p:nvSpPr>
          <p:spPr>
            <a:xfrm>
              <a:off x="5675243" y="3091069"/>
              <a:ext cx="248479" cy="261610"/>
            </a:xfrm>
            <a:prstGeom prst="rect">
              <a:avLst/>
            </a:prstGeom>
            <a:solidFill>
              <a:schemeClr val="bg1"/>
            </a:solidFill>
          </p:spPr>
          <p:txBody>
            <a:bodyPr wrap="square" rtlCol="0">
              <a:spAutoFit/>
            </a:bodyPr>
            <a:lstStyle/>
            <a:p>
              <a:r>
                <a:rPr lang="en-US" sz="1100">
                  <a:solidFill>
                    <a:schemeClr val="bg1">
                      <a:lumMod val="65000"/>
                    </a:schemeClr>
                  </a:solidFill>
                </a:rPr>
                <a:t>1</a:t>
              </a:r>
            </a:p>
          </p:txBody>
        </p:sp>
      </p:grpSp>
      <p:pic>
        <p:nvPicPr>
          <p:cNvPr id="13" name="Picture 12">
            <a:extLst>
              <a:ext uri="{FF2B5EF4-FFF2-40B4-BE49-F238E27FC236}">
                <a16:creationId xmlns:a16="http://schemas.microsoft.com/office/drawing/2014/main" id="{0D06BF8B-C7FF-4192-B5D7-6DF442AB06EF}"/>
              </a:ext>
            </a:extLst>
          </p:cNvPr>
          <p:cNvPicPr>
            <a:picLocks noChangeAspect="1"/>
          </p:cNvPicPr>
          <p:nvPr/>
        </p:nvPicPr>
        <p:blipFill>
          <a:blip r:embed="rId5"/>
          <a:stretch>
            <a:fillRect/>
          </a:stretch>
        </p:blipFill>
        <p:spPr>
          <a:xfrm>
            <a:off x="8737078" y="2494698"/>
            <a:ext cx="3216122" cy="974707"/>
          </a:xfrm>
          <a:prstGeom prst="rect">
            <a:avLst/>
          </a:prstGeom>
          <a:ln>
            <a:noFill/>
          </a:ln>
          <a:effectLst>
            <a:outerShdw blurRad="292100" dist="139700" dir="2700000" algn="tl" rotWithShape="0">
              <a:srgbClr val="333333">
                <a:alpha val="65000"/>
              </a:srgbClr>
            </a:outerShdw>
          </a:effectLst>
        </p:spPr>
      </p:pic>
      <p:graphicFrame>
        <p:nvGraphicFramePr>
          <p:cNvPr id="7" name="Object 6">
            <a:extLst>
              <a:ext uri="{FF2B5EF4-FFF2-40B4-BE49-F238E27FC236}">
                <a16:creationId xmlns:a16="http://schemas.microsoft.com/office/drawing/2014/main" id="{BD3160F3-E851-4B7D-8EF0-4E9FB02B327F}"/>
              </a:ext>
            </a:extLst>
          </p:cNvPr>
          <p:cNvGraphicFramePr>
            <a:graphicFrameLocks noChangeAspect="1"/>
          </p:cNvGraphicFramePr>
          <p:nvPr/>
        </p:nvGraphicFramePr>
        <p:xfrm>
          <a:off x="8861606" y="4860813"/>
          <a:ext cx="624612" cy="883774"/>
        </p:xfrm>
        <a:graphic>
          <a:graphicData uri="http://schemas.openxmlformats.org/presentationml/2006/ole">
            <mc:AlternateContent xmlns:mc="http://schemas.openxmlformats.org/markup-compatibility/2006">
              <mc:Choice xmlns:v="urn:schemas-microsoft-com:vml" Requires="v">
                <p:oleObj name="Acrobat Document" r:id="rId6" imgW="4533723" imgH="6415677" progId="AcroExch.Document.DC">
                  <p:embed/>
                </p:oleObj>
              </mc:Choice>
              <mc:Fallback>
                <p:oleObj name="Acrobat Document" r:id="rId6" imgW="4533723" imgH="6415677" progId="AcroExch.Document.DC">
                  <p:embed/>
                  <p:pic>
                    <p:nvPicPr>
                      <p:cNvPr id="7" name="Object 6">
                        <a:extLst>
                          <a:ext uri="{FF2B5EF4-FFF2-40B4-BE49-F238E27FC236}">
                            <a16:creationId xmlns:a16="http://schemas.microsoft.com/office/drawing/2014/main" id="{BD3160F3-E851-4B7D-8EF0-4E9FB02B327F}"/>
                          </a:ext>
                        </a:extLst>
                      </p:cNvPr>
                      <p:cNvPicPr/>
                      <p:nvPr/>
                    </p:nvPicPr>
                    <p:blipFill>
                      <a:blip r:embed="rId7"/>
                      <a:stretch>
                        <a:fillRect/>
                      </a:stretch>
                    </p:blipFill>
                    <p:spPr>
                      <a:xfrm>
                        <a:off x="8861606" y="4860813"/>
                        <a:ext cx="624612" cy="883774"/>
                      </a:xfrm>
                      <a:prstGeom prst="rect">
                        <a:avLst/>
                      </a:prstGeom>
                    </p:spPr>
                  </p:pic>
                </p:oleObj>
              </mc:Fallback>
            </mc:AlternateContent>
          </a:graphicData>
        </a:graphic>
      </p:graphicFrame>
      <p:cxnSp>
        <p:nvCxnSpPr>
          <p:cNvPr id="16" name="Straight Connector 15">
            <a:extLst>
              <a:ext uri="{FF2B5EF4-FFF2-40B4-BE49-F238E27FC236}">
                <a16:creationId xmlns:a16="http://schemas.microsoft.com/office/drawing/2014/main" id="{D93B38BC-57CF-45FE-B959-9836022831AD}"/>
              </a:ext>
            </a:extLst>
          </p:cNvPr>
          <p:cNvCxnSpPr/>
          <p:nvPr/>
        </p:nvCxnSpPr>
        <p:spPr>
          <a:xfrm flipV="1">
            <a:off x="1344058" y="838200"/>
            <a:ext cx="9011797" cy="4703284"/>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A01EAEE-02B4-42FB-A566-858A855019BF}"/>
              </a:ext>
            </a:extLst>
          </p:cNvPr>
          <p:cNvCxnSpPr>
            <a:cxnSpLocks/>
          </p:cNvCxnSpPr>
          <p:nvPr/>
        </p:nvCxnSpPr>
        <p:spPr>
          <a:xfrm flipH="1" flipV="1">
            <a:off x="1496458" y="990600"/>
            <a:ext cx="9011797" cy="4703284"/>
          </a:xfrm>
          <a:prstGeom prst="line">
            <a:avLst/>
          </a:prstGeom>
          <a:ln w="1270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2AA5E57F-579B-4422-AF4E-D595F4C9431A}"/>
              </a:ext>
            </a:extLst>
          </p:cNvPr>
          <p:cNvSpPr txBox="1"/>
          <p:nvPr/>
        </p:nvSpPr>
        <p:spPr>
          <a:xfrm>
            <a:off x="1238693" y="1635289"/>
            <a:ext cx="9222525" cy="584775"/>
          </a:xfrm>
          <a:prstGeom prst="rect">
            <a:avLst/>
          </a:prstGeom>
          <a:noFill/>
        </p:spPr>
        <p:txBody>
          <a:bodyPr wrap="none" rtlCol="0">
            <a:spAutoFit/>
          </a:bodyPr>
          <a:lstStyle/>
          <a:p>
            <a:r>
              <a:rPr lang="en-US" sz="3200" b="1" dirty="0">
                <a:highlight>
                  <a:srgbClr val="FFFF00"/>
                </a:highlight>
              </a:rPr>
              <a:t>From Version IS </a:t>
            </a:r>
            <a:r>
              <a:rPr lang="en-US" sz="3200" b="1" dirty="0" err="1">
                <a:highlight>
                  <a:srgbClr val="FFFF00"/>
                </a:highlight>
              </a:rPr>
              <a:t>ScanFlow</a:t>
            </a:r>
            <a:r>
              <a:rPr lang="en-US" sz="3200" b="1" dirty="0">
                <a:highlight>
                  <a:srgbClr val="FFFF00"/>
                </a:highlight>
              </a:rPr>
              <a:t> 1.0.7 is not longer required</a:t>
            </a:r>
            <a:endParaRPr lang="en-DE" sz="3200" b="1" dirty="0">
              <a:highlight>
                <a:srgbClr val="FFFF00"/>
              </a:highlight>
            </a:endParaRPr>
          </a:p>
        </p:txBody>
      </p:sp>
    </p:spTree>
    <p:extLst>
      <p:ext uri="{BB962C8B-B14F-4D97-AF65-F5344CB8AC3E}">
        <p14:creationId xmlns:p14="http://schemas.microsoft.com/office/powerpoint/2010/main" val="4123599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Maintenance</a:t>
            </a:r>
          </a:p>
        </p:txBody>
      </p:sp>
      <p:pic>
        <p:nvPicPr>
          <p:cNvPr id="6" name="Picture 5">
            <a:extLst>
              <a:ext uri="{FF2B5EF4-FFF2-40B4-BE49-F238E27FC236}">
                <a16:creationId xmlns:a16="http://schemas.microsoft.com/office/drawing/2014/main" id="{738E672B-7340-4EE3-8967-2BEB5026F369}"/>
              </a:ext>
            </a:extLst>
          </p:cNvPr>
          <p:cNvPicPr>
            <a:picLocks noChangeAspect="1"/>
          </p:cNvPicPr>
          <p:nvPr/>
        </p:nvPicPr>
        <p:blipFill>
          <a:blip r:embed="rId2"/>
          <a:stretch>
            <a:fillRect/>
          </a:stretch>
        </p:blipFill>
        <p:spPr>
          <a:xfrm>
            <a:off x="8846788" y="4147343"/>
            <a:ext cx="2784584" cy="1479457"/>
          </a:xfrm>
          <a:prstGeom prst="rect">
            <a:avLst/>
          </a:prstGeom>
        </p:spPr>
      </p:pic>
      <p:pic>
        <p:nvPicPr>
          <p:cNvPr id="7" name="Picture 6">
            <a:extLst>
              <a:ext uri="{FF2B5EF4-FFF2-40B4-BE49-F238E27FC236}">
                <a16:creationId xmlns:a16="http://schemas.microsoft.com/office/drawing/2014/main" id="{0B9FA809-75C3-457A-A1E0-97F83E354DCA}"/>
              </a:ext>
            </a:extLst>
          </p:cNvPr>
          <p:cNvPicPr>
            <a:picLocks noChangeAspect="1"/>
          </p:cNvPicPr>
          <p:nvPr/>
        </p:nvPicPr>
        <p:blipFill>
          <a:blip r:embed="rId3"/>
          <a:stretch>
            <a:fillRect/>
          </a:stretch>
        </p:blipFill>
        <p:spPr>
          <a:xfrm>
            <a:off x="10562469" y="5192349"/>
            <a:ext cx="1323554" cy="1177888"/>
          </a:xfrm>
          <a:prstGeom prst="rect">
            <a:avLst/>
          </a:prstGeom>
        </p:spPr>
      </p:pic>
      <p:pic>
        <p:nvPicPr>
          <p:cNvPr id="8" name="Picture 7">
            <a:extLst>
              <a:ext uri="{FF2B5EF4-FFF2-40B4-BE49-F238E27FC236}">
                <a16:creationId xmlns:a16="http://schemas.microsoft.com/office/drawing/2014/main" id="{80292F1B-BB96-474A-992F-2CFC67BF0FC1}"/>
              </a:ext>
            </a:extLst>
          </p:cNvPr>
          <p:cNvPicPr>
            <a:picLocks noChangeAspect="1"/>
          </p:cNvPicPr>
          <p:nvPr/>
        </p:nvPicPr>
        <p:blipFill>
          <a:blip r:embed="rId4"/>
          <a:stretch>
            <a:fillRect/>
          </a:stretch>
        </p:blipFill>
        <p:spPr>
          <a:xfrm flipH="1">
            <a:off x="7792260" y="5432747"/>
            <a:ext cx="1548429" cy="1131544"/>
          </a:xfrm>
          <a:prstGeom prst="rect">
            <a:avLst/>
          </a:prstGeom>
        </p:spPr>
      </p:pic>
    </p:spTree>
    <p:extLst>
      <p:ext uri="{BB962C8B-B14F-4D97-AF65-F5344CB8AC3E}">
        <p14:creationId xmlns:p14="http://schemas.microsoft.com/office/powerpoint/2010/main" val="2156602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294D13-813D-47F7-8B9A-F008964C61C9}"/>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74B2BE73-FEA3-4864-B23C-01BCD854EDF6}"/>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36DB6D44-D1C1-430B-AF0C-0BE44EDE25BC}"/>
              </a:ext>
            </a:extLst>
          </p:cNvPr>
          <p:cNvSpPr>
            <a:spLocks noGrp="1"/>
          </p:cNvSpPr>
          <p:nvPr>
            <p:ph type="sldNum" sz="quarter" idx="4"/>
          </p:nvPr>
        </p:nvSpPr>
        <p:spPr/>
        <p:txBody>
          <a:bodyPr/>
          <a:lstStyle/>
          <a:p>
            <a:fld id="{401CF334-2D5C-4859-84A6-CA7E6E43FAEB}" type="slidenum">
              <a:rPr lang="en-US" smtClean="0"/>
              <a:pPr/>
              <a:t>37</a:t>
            </a:fld>
            <a:endParaRPr lang="en-US"/>
          </a:p>
        </p:txBody>
      </p:sp>
      <p:sp>
        <p:nvSpPr>
          <p:cNvPr id="5" name="Title 4">
            <a:extLst>
              <a:ext uri="{FF2B5EF4-FFF2-40B4-BE49-F238E27FC236}">
                <a16:creationId xmlns:a16="http://schemas.microsoft.com/office/drawing/2014/main" id="{CDF33216-6A25-4E9F-AF44-78C2A4490521}"/>
              </a:ext>
            </a:extLst>
          </p:cNvPr>
          <p:cNvSpPr>
            <a:spLocks noGrp="1"/>
          </p:cNvSpPr>
          <p:nvPr>
            <p:ph type="title"/>
          </p:nvPr>
        </p:nvSpPr>
        <p:spPr/>
        <p:txBody>
          <a:bodyPr/>
          <a:lstStyle/>
          <a:p>
            <a:r>
              <a:rPr lang="en-US" dirty="0"/>
              <a:t>Maintenance – for all IOS</a:t>
            </a:r>
            <a:endParaRPr lang="en-DE" dirty="0"/>
          </a:p>
        </p:txBody>
      </p:sp>
      <p:sp>
        <p:nvSpPr>
          <p:cNvPr id="6" name="Text Placeholder 5">
            <a:extLst>
              <a:ext uri="{FF2B5EF4-FFF2-40B4-BE49-F238E27FC236}">
                <a16:creationId xmlns:a16="http://schemas.microsoft.com/office/drawing/2014/main" id="{973C2F2C-2932-4A3E-8DD5-488EA35F2CB0}"/>
              </a:ext>
            </a:extLst>
          </p:cNvPr>
          <p:cNvSpPr>
            <a:spLocks noGrp="1"/>
          </p:cNvSpPr>
          <p:nvPr>
            <p:ph type="body" idx="1"/>
          </p:nvPr>
        </p:nvSpPr>
        <p:spPr/>
        <p:txBody>
          <a:bodyPr>
            <a:normAutofit/>
          </a:bodyPr>
          <a:lstStyle/>
          <a:p>
            <a:r>
              <a:rPr lang="en-US" dirty="0"/>
              <a:t>Scanner Care – </a:t>
            </a:r>
            <a:r>
              <a:rPr lang="en-US" sz="2000" dirty="0"/>
              <a:t>Disinfecting the scanner</a:t>
            </a:r>
          </a:p>
          <a:p>
            <a:pPr marL="12700" indent="0">
              <a:buNone/>
            </a:pPr>
            <a:r>
              <a:rPr lang="en-US" sz="1600" dirty="0"/>
              <a:t>After each patient, the scanner must be thoroughly disinfected.</a:t>
            </a:r>
          </a:p>
          <a:p>
            <a:pPr marL="12700" indent="0">
              <a:buNone/>
            </a:pPr>
            <a:r>
              <a:rPr lang="en-US" sz="1600" dirty="0"/>
              <a:t>To disinfect the scanner, follow these steps:</a:t>
            </a:r>
          </a:p>
          <a:p>
            <a:pPr marL="355600" indent="-342900" algn="just">
              <a:spcBef>
                <a:spcPts val="600"/>
              </a:spcBef>
              <a:buFont typeface="+mj-lt"/>
              <a:buAutoNum type="arabicPeriod"/>
            </a:pPr>
            <a:r>
              <a:rPr lang="en-US" sz="1600" dirty="0"/>
              <a:t>Remove the reusable tip.</a:t>
            </a:r>
          </a:p>
          <a:p>
            <a:pPr marL="355600" indent="-342900" algn="just">
              <a:spcBef>
                <a:spcPts val="600"/>
              </a:spcBef>
              <a:buFont typeface="+mj-lt"/>
              <a:buAutoNum type="arabicPeriod"/>
            </a:pPr>
            <a:r>
              <a:rPr lang="en-US" sz="1600" dirty="0"/>
              <a:t>Remove all visible soil (see “Cleaning the Scanner” ).</a:t>
            </a:r>
          </a:p>
          <a:p>
            <a:pPr marL="355600" indent="-342900" algn="just">
              <a:spcBef>
                <a:spcPts val="600"/>
              </a:spcBef>
              <a:buFont typeface="+mj-lt"/>
              <a:buAutoNum type="arabicPeriod"/>
            </a:pPr>
            <a:r>
              <a:rPr lang="en-US" sz="1600" dirty="0"/>
              <a:t>Use a commercially prepared intermediate level disinfectant wipe. Follow the manufacturer’s instructions for contact time.</a:t>
            </a:r>
          </a:p>
          <a:p>
            <a:pPr marL="355600" indent="-342900" algn="just">
              <a:spcBef>
                <a:spcPts val="600"/>
              </a:spcBef>
              <a:buFont typeface="+mj-lt"/>
              <a:buAutoNum type="arabicPeriod"/>
            </a:pPr>
            <a:r>
              <a:rPr lang="en-US" sz="1600" dirty="0"/>
              <a:t>Thoroughly wipe all surfaces of the scanner. </a:t>
            </a:r>
            <a:r>
              <a:rPr lang="en-US" sz="1600" dirty="0">
                <a:highlight>
                  <a:srgbClr val="FFFF00"/>
                </a:highlight>
              </a:rPr>
              <a:t>DO NOT allow liquid to enter through the gap, air outlet, or pin holes.</a:t>
            </a:r>
          </a:p>
          <a:p>
            <a:pPr marL="355600" indent="-342900" algn="just">
              <a:spcBef>
                <a:spcPts val="600"/>
              </a:spcBef>
              <a:buFont typeface="+mj-lt"/>
              <a:buAutoNum type="arabicPeriod"/>
            </a:pPr>
            <a:r>
              <a:rPr lang="en-US" sz="1600" dirty="0"/>
              <a:t>Allow to air dry.</a:t>
            </a:r>
          </a:p>
          <a:p>
            <a:pPr marL="355600" indent="-342900" algn="just">
              <a:spcBef>
                <a:spcPts val="600"/>
              </a:spcBef>
              <a:buFont typeface="+mj-lt"/>
              <a:buAutoNum type="arabicPeriod"/>
            </a:pPr>
            <a:r>
              <a:rPr lang="en-US" sz="1600" dirty="0"/>
              <a:t>After the scanner has dried, use a clean, lint-free cloth dampened with water to remove residual disinfectant from the surface of the scanner.</a:t>
            </a:r>
          </a:p>
          <a:p>
            <a:endParaRPr lang="en-DE" dirty="0"/>
          </a:p>
        </p:txBody>
      </p:sp>
      <p:sp>
        <p:nvSpPr>
          <p:cNvPr id="7" name="Rectangle 6">
            <a:extLst>
              <a:ext uri="{FF2B5EF4-FFF2-40B4-BE49-F238E27FC236}">
                <a16:creationId xmlns:a16="http://schemas.microsoft.com/office/drawing/2014/main" id="{D20BCA53-066C-476E-B98B-112671C07C28}"/>
              </a:ext>
            </a:extLst>
          </p:cNvPr>
          <p:cNvSpPr/>
          <p:nvPr/>
        </p:nvSpPr>
        <p:spPr>
          <a:xfrm>
            <a:off x="1033140" y="5161123"/>
            <a:ext cx="5027414" cy="584775"/>
          </a:xfrm>
          <a:prstGeom prst="rect">
            <a:avLst/>
          </a:prstGeom>
        </p:spPr>
        <p:txBody>
          <a:bodyPr wrap="square">
            <a:spAutoFit/>
          </a:bodyPr>
          <a:lstStyle/>
          <a:p>
            <a:r>
              <a:rPr lang="en-US" sz="1600" dirty="0">
                <a:solidFill>
                  <a:schemeClr val="bg1">
                    <a:lumMod val="50000"/>
                  </a:schemeClr>
                </a:solidFill>
                <a:latin typeface="Arial" panose="020B0604020202020204" pitchFamily="34" charset="0"/>
              </a:rPr>
              <a:t>WARNING: Using a disinfectant that has not</a:t>
            </a:r>
          </a:p>
          <a:p>
            <a:r>
              <a:rPr lang="en-US" sz="1600" dirty="0">
                <a:solidFill>
                  <a:schemeClr val="bg1">
                    <a:lumMod val="50000"/>
                  </a:schemeClr>
                </a:solidFill>
                <a:latin typeface="Arial" panose="020B0604020202020204" pitchFamily="34" charset="0"/>
              </a:rPr>
              <a:t>been approved may cause damage to the scanner.</a:t>
            </a:r>
          </a:p>
        </p:txBody>
      </p:sp>
      <p:pic>
        <p:nvPicPr>
          <p:cNvPr id="8" name="Picture 7" descr="Icon&#10;&#10;Description automatically generated">
            <a:extLst>
              <a:ext uri="{FF2B5EF4-FFF2-40B4-BE49-F238E27FC236}">
                <a16:creationId xmlns:a16="http://schemas.microsoft.com/office/drawing/2014/main" id="{F0C77102-5460-44FD-A8F4-B01E343CBF5F}"/>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85775" y="5198005"/>
            <a:ext cx="547365" cy="504170"/>
          </a:xfrm>
          <a:prstGeom prst="rect">
            <a:avLst/>
          </a:prstGeom>
        </p:spPr>
      </p:pic>
      <p:sp>
        <p:nvSpPr>
          <p:cNvPr id="9" name="TextBox 8">
            <a:extLst>
              <a:ext uri="{FF2B5EF4-FFF2-40B4-BE49-F238E27FC236}">
                <a16:creationId xmlns:a16="http://schemas.microsoft.com/office/drawing/2014/main" id="{16FC8E1B-84E6-475B-B5AC-83E1A1923284}"/>
              </a:ext>
            </a:extLst>
          </p:cNvPr>
          <p:cNvSpPr txBox="1"/>
          <p:nvPr/>
        </p:nvSpPr>
        <p:spPr>
          <a:xfrm>
            <a:off x="6515100" y="4943475"/>
            <a:ext cx="5305242" cy="1323439"/>
          </a:xfrm>
          <a:prstGeom prst="rect">
            <a:avLst/>
          </a:prstGeom>
          <a:noFill/>
        </p:spPr>
        <p:txBody>
          <a:bodyPr wrap="square" rtlCol="0">
            <a:spAutoFit/>
          </a:bodyPr>
          <a:lstStyle/>
          <a:p>
            <a:pPr algn="just"/>
            <a:r>
              <a:rPr lang="en-US" sz="1600" b="1" dirty="0">
                <a:solidFill>
                  <a:schemeClr val="bg1">
                    <a:lumMod val="50000"/>
                  </a:schemeClr>
                </a:solidFill>
                <a:latin typeface="Arial" panose="020B0604020202020204" pitchFamily="34" charset="0"/>
              </a:rPr>
              <a:t>Approved disinfectant wipes</a:t>
            </a:r>
            <a:r>
              <a:rPr lang="en-US" sz="1600" dirty="0">
                <a:solidFill>
                  <a:schemeClr val="bg1">
                    <a:lumMod val="50000"/>
                  </a:schemeClr>
                </a:solidFill>
                <a:latin typeface="Arial" panose="020B0604020202020204" pitchFamily="34" charset="0"/>
              </a:rPr>
              <a:t>: </a:t>
            </a:r>
            <a:r>
              <a:rPr lang="en-US" sz="1600" dirty="0" err="1">
                <a:solidFill>
                  <a:schemeClr val="bg1">
                    <a:lumMod val="50000"/>
                  </a:schemeClr>
                </a:solidFill>
                <a:latin typeface="Arial" panose="020B0604020202020204" pitchFamily="34" charset="0"/>
              </a:rPr>
              <a:t>Mikrozid</a:t>
            </a:r>
            <a:r>
              <a:rPr lang="en-US" sz="1600" dirty="0">
                <a:solidFill>
                  <a:schemeClr val="bg1">
                    <a:lumMod val="50000"/>
                  </a:schemeClr>
                </a:solidFill>
                <a:latin typeface="Arial" panose="020B0604020202020204" pitchFamily="34" charset="0"/>
              </a:rPr>
              <a:t> AF Jumbo Wipes, </a:t>
            </a:r>
            <a:r>
              <a:rPr lang="en-US" sz="1600" dirty="0" err="1">
                <a:solidFill>
                  <a:schemeClr val="bg1">
                    <a:lumMod val="50000"/>
                  </a:schemeClr>
                </a:solidFill>
                <a:latin typeface="Arial" panose="020B0604020202020204" pitchFamily="34" charset="0"/>
              </a:rPr>
              <a:t>CaviWipes</a:t>
            </a:r>
            <a:r>
              <a:rPr lang="en-US" sz="1600" dirty="0">
                <a:solidFill>
                  <a:schemeClr val="bg1">
                    <a:lumMod val="50000"/>
                  </a:schemeClr>
                </a:solidFill>
                <a:latin typeface="Arial" panose="020B0604020202020204" pitchFamily="34" charset="0"/>
              </a:rPr>
              <a:t>, </a:t>
            </a:r>
            <a:r>
              <a:rPr lang="en-US" sz="1600" dirty="0" err="1">
                <a:solidFill>
                  <a:schemeClr val="bg1">
                    <a:lumMod val="50000"/>
                  </a:schemeClr>
                </a:solidFill>
                <a:latin typeface="Arial" panose="020B0604020202020204" pitchFamily="34" charset="0"/>
              </a:rPr>
              <a:t>Oxivir</a:t>
            </a:r>
            <a:r>
              <a:rPr lang="en-US" sz="1600" dirty="0">
                <a:solidFill>
                  <a:schemeClr val="bg1">
                    <a:lumMod val="50000"/>
                  </a:schemeClr>
                </a:solidFill>
                <a:latin typeface="Arial" panose="020B0604020202020204" pitchFamily="34" charset="0"/>
              </a:rPr>
              <a:t> Tb Wipes, Clorox Healthcare Bleach Germicidal Wipes, PDI Sani-Cloth Bleach Germicidal Wipes.</a:t>
            </a:r>
          </a:p>
          <a:p>
            <a:pPr algn="just"/>
            <a:endParaRPr lang="en-US" sz="1600" dirty="0"/>
          </a:p>
        </p:txBody>
      </p:sp>
    </p:spTree>
    <p:extLst>
      <p:ext uri="{BB962C8B-B14F-4D97-AF65-F5344CB8AC3E}">
        <p14:creationId xmlns:p14="http://schemas.microsoft.com/office/powerpoint/2010/main" val="2008531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294D13-813D-47F7-8B9A-F008964C61C9}"/>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74B2BE73-FEA3-4864-B23C-01BCD854EDF6}"/>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36DB6D44-D1C1-430B-AF0C-0BE44EDE25BC}"/>
              </a:ext>
            </a:extLst>
          </p:cNvPr>
          <p:cNvSpPr>
            <a:spLocks noGrp="1"/>
          </p:cNvSpPr>
          <p:nvPr>
            <p:ph type="sldNum" sz="quarter" idx="4"/>
          </p:nvPr>
        </p:nvSpPr>
        <p:spPr/>
        <p:txBody>
          <a:bodyPr/>
          <a:lstStyle/>
          <a:p>
            <a:fld id="{401CF334-2D5C-4859-84A6-CA7E6E43FAEB}" type="slidenum">
              <a:rPr lang="en-US" smtClean="0"/>
              <a:pPr/>
              <a:t>38</a:t>
            </a:fld>
            <a:endParaRPr lang="en-US"/>
          </a:p>
        </p:txBody>
      </p:sp>
      <p:sp>
        <p:nvSpPr>
          <p:cNvPr id="5" name="Title 4">
            <a:extLst>
              <a:ext uri="{FF2B5EF4-FFF2-40B4-BE49-F238E27FC236}">
                <a16:creationId xmlns:a16="http://schemas.microsoft.com/office/drawing/2014/main" id="{CDF33216-6A25-4E9F-AF44-78C2A4490521}"/>
              </a:ext>
            </a:extLst>
          </p:cNvPr>
          <p:cNvSpPr>
            <a:spLocks noGrp="1"/>
          </p:cNvSpPr>
          <p:nvPr>
            <p:ph type="title"/>
          </p:nvPr>
        </p:nvSpPr>
        <p:spPr/>
        <p:txBody>
          <a:bodyPr/>
          <a:lstStyle/>
          <a:p>
            <a:r>
              <a:rPr lang="en-US" dirty="0"/>
              <a:t>Maintenance – for all IOS</a:t>
            </a:r>
            <a:endParaRPr lang="en-DE" dirty="0"/>
          </a:p>
        </p:txBody>
      </p:sp>
      <p:sp>
        <p:nvSpPr>
          <p:cNvPr id="6" name="Text Placeholder 5">
            <a:extLst>
              <a:ext uri="{FF2B5EF4-FFF2-40B4-BE49-F238E27FC236}">
                <a16:creationId xmlns:a16="http://schemas.microsoft.com/office/drawing/2014/main" id="{973C2F2C-2932-4A3E-8DD5-488EA35F2CB0}"/>
              </a:ext>
            </a:extLst>
          </p:cNvPr>
          <p:cNvSpPr>
            <a:spLocks noGrp="1"/>
          </p:cNvSpPr>
          <p:nvPr>
            <p:ph type="body" idx="1"/>
          </p:nvPr>
        </p:nvSpPr>
        <p:spPr/>
        <p:txBody>
          <a:bodyPr/>
          <a:lstStyle/>
          <a:p>
            <a:r>
              <a:rPr lang="en-US" b="1" dirty="0"/>
              <a:t>Cleaning the Scanner Tips</a:t>
            </a:r>
          </a:p>
          <a:p>
            <a:r>
              <a:rPr lang="en-US" b="1" dirty="0">
                <a:latin typeface="+mj-lt"/>
              </a:rPr>
              <a:t>NOTE: </a:t>
            </a:r>
            <a:r>
              <a:rPr lang="en-US" dirty="0">
                <a:latin typeface="+mj-lt"/>
              </a:rPr>
              <a:t>Scanner tips received from the manufacturer are NOT sterile. You must sterilize the tips before the first use.</a:t>
            </a:r>
          </a:p>
          <a:p>
            <a:r>
              <a:rPr lang="en-US" dirty="0">
                <a:latin typeface="+mj-lt"/>
              </a:rPr>
              <a:t>To sterilize the cleaned scanner tips, follow these steps:</a:t>
            </a:r>
          </a:p>
          <a:p>
            <a:r>
              <a:rPr lang="en-US" dirty="0">
                <a:latin typeface="+mj-lt"/>
              </a:rPr>
              <a:t>Place the tip in an FDA-cleared or CE-marked sealed sterilization pouch. The pouch should be sealed air-tight. Use either a self-adhesive pouch or a heat-sealed pouch.</a:t>
            </a:r>
          </a:p>
          <a:p>
            <a:r>
              <a:rPr lang="en-US" dirty="0">
                <a:latin typeface="+mj-lt"/>
              </a:rPr>
              <a:t>Place the tips in a steam autoclave for the following times:</a:t>
            </a:r>
          </a:p>
          <a:p>
            <a:r>
              <a:rPr lang="en-US" dirty="0">
                <a:latin typeface="+mj-lt"/>
              </a:rPr>
              <a:t>Important: </a:t>
            </a:r>
            <a:r>
              <a:rPr lang="en-US" b="1" dirty="0">
                <a:latin typeface="+mj-lt"/>
              </a:rPr>
              <a:t>Do NOT exceed 134°C</a:t>
            </a:r>
          </a:p>
          <a:p>
            <a:endParaRPr lang="en-US" dirty="0">
              <a:latin typeface="+mj-lt"/>
            </a:endParaRPr>
          </a:p>
          <a:p>
            <a:endParaRPr lang="en-US" dirty="0"/>
          </a:p>
          <a:p>
            <a:endParaRPr lang="en-DE" dirty="0"/>
          </a:p>
        </p:txBody>
      </p:sp>
      <p:graphicFrame>
        <p:nvGraphicFramePr>
          <p:cNvPr id="13" name="Table 12">
            <a:extLst>
              <a:ext uri="{FF2B5EF4-FFF2-40B4-BE49-F238E27FC236}">
                <a16:creationId xmlns:a16="http://schemas.microsoft.com/office/drawing/2014/main" id="{B24F17A3-73D7-4152-AC9C-583619BCFCC1}"/>
              </a:ext>
            </a:extLst>
          </p:cNvPr>
          <p:cNvGraphicFramePr>
            <a:graphicFrameLocks noGrp="1"/>
          </p:cNvGraphicFramePr>
          <p:nvPr>
            <p:extLst>
              <p:ext uri="{D42A27DB-BD31-4B8C-83A1-F6EECF244321}">
                <p14:modId xmlns:p14="http://schemas.microsoft.com/office/powerpoint/2010/main" val="749972676"/>
              </p:ext>
            </p:extLst>
          </p:nvPr>
        </p:nvGraphicFramePr>
        <p:xfrm>
          <a:off x="505580" y="4616249"/>
          <a:ext cx="5798065" cy="1371600"/>
        </p:xfrm>
        <a:graphic>
          <a:graphicData uri="http://schemas.openxmlformats.org/drawingml/2006/table">
            <a:tbl>
              <a:tblPr firstRow="1" bandRow="1">
                <a:tableStyleId>{21E4AEA4-8DFA-4A89-87EB-49C32662AFE0}</a:tableStyleId>
              </a:tblPr>
              <a:tblGrid>
                <a:gridCol w="1129515">
                  <a:extLst>
                    <a:ext uri="{9D8B030D-6E8A-4147-A177-3AD203B41FA5}">
                      <a16:colId xmlns:a16="http://schemas.microsoft.com/office/drawing/2014/main" val="20000"/>
                    </a:ext>
                  </a:extLst>
                </a:gridCol>
                <a:gridCol w="1575605">
                  <a:extLst>
                    <a:ext uri="{9D8B030D-6E8A-4147-A177-3AD203B41FA5}">
                      <a16:colId xmlns:a16="http://schemas.microsoft.com/office/drawing/2014/main" val="20001"/>
                    </a:ext>
                  </a:extLst>
                </a:gridCol>
                <a:gridCol w="1712091">
                  <a:extLst>
                    <a:ext uri="{9D8B030D-6E8A-4147-A177-3AD203B41FA5}">
                      <a16:colId xmlns:a16="http://schemas.microsoft.com/office/drawing/2014/main" val="20002"/>
                    </a:ext>
                  </a:extLst>
                </a:gridCol>
                <a:gridCol w="1380854">
                  <a:extLst>
                    <a:ext uri="{9D8B030D-6E8A-4147-A177-3AD203B41FA5}">
                      <a16:colId xmlns:a16="http://schemas.microsoft.com/office/drawing/2014/main" val="20003"/>
                    </a:ext>
                  </a:extLst>
                </a:gridCol>
              </a:tblGrid>
              <a:tr h="411298">
                <a:tc>
                  <a:txBody>
                    <a:bodyPr/>
                    <a:lstStyle/>
                    <a:p>
                      <a:endParaRPr lang="zh-CN" altLang="en-US" sz="1200" dirty="0">
                        <a:latin typeface="+mn-lt"/>
                      </a:endParaRPr>
                    </a:p>
                  </a:txBody>
                  <a:tcPr anchor="ctr"/>
                </a:tc>
                <a:tc>
                  <a:txBody>
                    <a:bodyPr/>
                    <a:lstStyle/>
                    <a:p>
                      <a:r>
                        <a:rPr lang="en-US" altLang="zh-CN" sz="1200"/>
                        <a:t>Exposure Time at 132</a:t>
                      </a:r>
                      <a:r>
                        <a:rPr lang="en-US" altLang="zh-CN" sz="1200" baseline="0"/>
                        <a:t> </a:t>
                      </a:r>
                      <a:r>
                        <a:rPr lang="zh-CN" altLang="en-US" sz="1200" baseline="0"/>
                        <a:t>℃</a:t>
                      </a:r>
                      <a:endParaRPr lang="zh-CN" altLang="en-US" sz="120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t>Exposure Time at 134</a:t>
                      </a:r>
                      <a:r>
                        <a:rPr lang="en-US" altLang="zh-CN" sz="1200" baseline="0"/>
                        <a:t> </a:t>
                      </a:r>
                      <a:r>
                        <a:rPr lang="zh-CN" altLang="en-US" sz="1200" baseline="0"/>
                        <a:t>℃</a:t>
                      </a:r>
                      <a:endParaRPr lang="zh-CN" altLang="en-US" sz="1200">
                        <a:latin typeface="+mn-lt"/>
                        <a:ea typeface="+mn-ea"/>
                      </a:endParaRPr>
                    </a:p>
                  </a:txBody>
                  <a:tcPr anchor="ctr"/>
                </a:tc>
                <a:tc>
                  <a:txBody>
                    <a:bodyPr/>
                    <a:lstStyle/>
                    <a:p>
                      <a:r>
                        <a:rPr lang="en-US" altLang="zh-CN" sz="1200" dirty="0"/>
                        <a:t>Minimum</a:t>
                      </a:r>
                      <a:r>
                        <a:rPr lang="en-US" altLang="zh-CN" sz="1200" baseline="0" dirty="0"/>
                        <a:t> Drying Time</a:t>
                      </a:r>
                      <a:endParaRPr lang="zh-CN" altLang="en-US" sz="1200" dirty="0">
                        <a:latin typeface="+mn-lt"/>
                      </a:endParaRPr>
                    </a:p>
                  </a:txBody>
                  <a:tcPr anchor="ctr"/>
                </a:tc>
                <a:extLst>
                  <a:ext uri="{0D108BD9-81ED-4DB2-BD59-A6C34878D82A}">
                    <a16:rowId xmlns:a16="http://schemas.microsoft.com/office/drawing/2014/main" val="10000"/>
                  </a:ext>
                </a:extLst>
              </a:tr>
              <a:tr h="411298">
                <a:tc>
                  <a:txBody>
                    <a:bodyPr/>
                    <a:lstStyle/>
                    <a:p>
                      <a:r>
                        <a:rPr lang="en-US" altLang="zh-CN" sz="1200" b="0" kern="1200" baseline="0">
                          <a:latin typeface="+mn-lt"/>
                        </a:rPr>
                        <a:t>Pre-Vacuum Autoclave</a:t>
                      </a:r>
                      <a:endParaRPr lang="zh-CN" altLang="en-US" sz="1200" b="0">
                        <a:latin typeface="+mn-lt"/>
                      </a:endParaRPr>
                    </a:p>
                  </a:txBody>
                  <a:tcPr anchor="ctr"/>
                </a:tc>
                <a:tc>
                  <a:txBody>
                    <a:bodyPr/>
                    <a:lstStyle/>
                    <a:p>
                      <a:r>
                        <a:rPr lang="en-US" altLang="zh-CN" sz="1200" b="0">
                          <a:latin typeface="+mn-lt"/>
                        </a:rPr>
                        <a:t>Minimum</a:t>
                      </a:r>
                      <a:r>
                        <a:rPr lang="en-US" altLang="zh-CN" sz="1200" b="0" baseline="0">
                          <a:latin typeface="+mn-lt"/>
                        </a:rPr>
                        <a:t> 4 Minutes</a:t>
                      </a:r>
                      <a:endParaRPr lang="zh-CN" altLang="en-US" sz="1200" b="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a:latin typeface="+mn-lt"/>
                        </a:rPr>
                        <a:t>Minimum</a:t>
                      </a:r>
                      <a:r>
                        <a:rPr lang="en-US" altLang="zh-CN" sz="1200" b="0" baseline="0">
                          <a:latin typeface="+mn-lt"/>
                        </a:rPr>
                        <a:t> 3 Minutes</a:t>
                      </a:r>
                      <a:endParaRPr lang="zh-CN" altLang="en-US" sz="1200" b="0">
                        <a:latin typeface="+mn-lt"/>
                      </a:endParaRPr>
                    </a:p>
                  </a:txBody>
                  <a:tcPr anchor="ctr"/>
                </a:tc>
                <a:tc>
                  <a:txBody>
                    <a:bodyPr/>
                    <a:lstStyle/>
                    <a:p>
                      <a:r>
                        <a:rPr lang="en-US" altLang="zh-CN" sz="1200" b="0">
                          <a:latin typeface="+mn-lt"/>
                        </a:rPr>
                        <a:t>20-30 Minutes</a:t>
                      </a:r>
                      <a:endParaRPr lang="zh-CN" altLang="en-US" sz="1200" b="0">
                        <a:latin typeface="+mn-lt"/>
                      </a:endParaRPr>
                    </a:p>
                  </a:txBody>
                  <a:tcPr anchor="ctr"/>
                </a:tc>
                <a:extLst>
                  <a:ext uri="{0D108BD9-81ED-4DB2-BD59-A6C34878D82A}">
                    <a16:rowId xmlns:a16="http://schemas.microsoft.com/office/drawing/2014/main" val="10001"/>
                  </a:ext>
                </a:extLst>
              </a:tr>
              <a:tr h="411298">
                <a:tc>
                  <a:txBody>
                    <a:bodyPr/>
                    <a:lstStyle/>
                    <a:p>
                      <a:r>
                        <a:rPr lang="en-US" altLang="zh-CN" sz="1200" b="0" kern="1200" baseline="0">
                          <a:latin typeface="+mn-lt"/>
                        </a:rPr>
                        <a:t>Gravity Autoclave</a:t>
                      </a:r>
                      <a:endParaRPr lang="zh-CN" altLang="en-US" sz="1200" b="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a:latin typeface="+mn-lt"/>
                        </a:rPr>
                        <a:t>Minimum</a:t>
                      </a:r>
                      <a:r>
                        <a:rPr lang="en-US" altLang="zh-CN" sz="1200" b="0" baseline="0">
                          <a:latin typeface="+mn-lt"/>
                        </a:rPr>
                        <a:t> 15 Minutes</a:t>
                      </a:r>
                      <a:endParaRPr lang="zh-CN" altLang="en-US" sz="1200" b="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a:latin typeface="+mn-lt"/>
                        </a:rPr>
                        <a:t>Minimum</a:t>
                      </a:r>
                      <a:r>
                        <a:rPr lang="en-US" altLang="zh-CN" sz="1200" b="0" baseline="0">
                          <a:latin typeface="+mn-lt"/>
                        </a:rPr>
                        <a:t> 10 Minutes</a:t>
                      </a:r>
                      <a:endParaRPr lang="zh-CN" altLang="en-US" sz="1200" b="0">
                        <a:latin typeface="+mn-lt"/>
                      </a:endParaRPr>
                    </a:p>
                  </a:txBody>
                  <a:tcPr anchor="ctr"/>
                </a:tc>
                <a:tc>
                  <a:txBody>
                    <a:bodyPr/>
                    <a:lstStyle/>
                    <a:p>
                      <a:r>
                        <a:rPr lang="en-US" altLang="zh-CN" sz="1200" b="0" dirty="0">
                          <a:latin typeface="+mn-lt"/>
                        </a:rPr>
                        <a:t>15-30Minutes</a:t>
                      </a:r>
                      <a:endParaRPr lang="zh-CN" altLang="en-US" sz="1200" b="0" dirty="0">
                        <a:latin typeface="+mn-lt"/>
                      </a:endParaRPr>
                    </a:p>
                  </a:txBody>
                  <a:tcPr anchor="ctr"/>
                </a:tc>
                <a:extLst>
                  <a:ext uri="{0D108BD9-81ED-4DB2-BD59-A6C34878D82A}">
                    <a16:rowId xmlns:a16="http://schemas.microsoft.com/office/drawing/2014/main" val="10002"/>
                  </a:ext>
                </a:extLst>
              </a:tr>
            </a:tbl>
          </a:graphicData>
        </a:graphic>
      </p:graphicFrame>
      <p:sp>
        <p:nvSpPr>
          <p:cNvPr id="14" name="TextBox 13">
            <a:extLst>
              <a:ext uri="{FF2B5EF4-FFF2-40B4-BE49-F238E27FC236}">
                <a16:creationId xmlns:a16="http://schemas.microsoft.com/office/drawing/2014/main" id="{B5247DD4-9193-4159-94BA-CF4C4163F01E}"/>
              </a:ext>
            </a:extLst>
          </p:cNvPr>
          <p:cNvSpPr txBox="1"/>
          <p:nvPr/>
        </p:nvSpPr>
        <p:spPr>
          <a:xfrm>
            <a:off x="6867525" y="4778144"/>
            <a:ext cx="4952817" cy="707886"/>
          </a:xfrm>
          <a:prstGeom prst="rect">
            <a:avLst/>
          </a:prstGeom>
          <a:noFill/>
        </p:spPr>
        <p:txBody>
          <a:bodyPr wrap="square" rtlCol="0">
            <a:spAutoFit/>
          </a:bodyPr>
          <a:lstStyle/>
          <a:p>
            <a:r>
              <a:rPr lang="en-US" sz="2000" b="1" dirty="0">
                <a:solidFill>
                  <a:schemeClr val="bg1">
                    <a:lumMod val="50000"/>
                  </a:schemeClr>
                </a:solidFill>
                <a:latin typeface="+mj-lt"/>
              </a:rPr>
              <a:t>Note</a:t>
            </a:r>
            <a:r>
              <a:rPr lang="en-US" sz="2000" dirty="0">
                <a:solidFill>
                  <a:schemeClr val="bg1">
                    <a:lumMod val="50000"/>
                  </a:schemeClr>
                </a:solidFill>
                <a:latin typeface="+mj-lt"/>
              </a:rPr>
              <a:t>: Autoclave tip 110 cycles maximum for IS 3800 /  60 cycles for IS 3600 and IS 3700</a:t>
            </a:r>
          </a:p>
        </p:txBody>
      </p:sp>
      <p:sp>
        <p:nvSpPr>
          <p:cNvPr id="15" name="TextBox 14">
            <a:extLst>
              <a:ext uri="{FF2B5EF4-FFF2-40B4-BE49-F238E27FC236}">
                <a16:creationId xmlns:a16="http://schemas.microsoft.com/office/drawing/2014/main" id="{728FA17B-116B-4309-B96B-915D393CC24F}"/>
              </a:ext>
            </a:extLst>
          </p:cNvPr>
          <p:cNvSpPr txBox="1"/>
          <p:nvPr/>
        </p:nvSpPr>
        <p:spPr>
          <a:xfrm>
            <a:off x="6867525" y="5572125"/>
            <a:ext cx="4505325" cy="369332"/>
          </a:xfrm>
          <a:prstGeom prst="rect">
            <a:avLst/>
          </a:prstGeom>
          <a:noFill/>
        </p:spPr>
        <p:txBody>
          <a:bodyPr wrap="square" rtlCol="0">
            <a:spAutoFit/>
          </a:bodyPr>
          <a:lstStyle/>
          <a:p>
            <a:r>
              <a:rPr lang="en-US" dirty="0">
                <a:solidFill>
                  <a:schemeClr val="bg1">
                    <a:lumMod val="50000"/>
                  </a:schemeClr>
                </a:solidFill>
                <a:latin typeface="+mj-lt"/>
              </a:rPr>
              <a:t>More information in </a:t>
            </a:r>
            <a:r>
              <a:rPr lang="en-US" b="1" dirty="0">
                <a:solidFill>
                  <a:schemeClr val="bg1">
                    <a:lumMod val="50000"/>
                  </a:schemeClr>
                </a:solidFill>
                <a:latin typeface="+mj-lt"/>
              </a:rPr>
              <a:t>Safety&amp;Regulary Guides</a:t>
            </a:r>
            <a:endParaRPr lang="en-DE" b="1" dirty="0">
              <a:solidFill>
                <a:schemeClr val="bg1">
                  <a:lumMod val="50000"/>
                </a:schemeClr>
              </a:solidFill>
              <a:latin typeface="+mj-lt"/>
            </a:endParaRPr>
          </a:p>
        </p:txBody>
      </p:sp>
    </p:spTree>
    <p:extLst>
      <p:ext uri="{BB962C8B-B14F-4D97-AF65-F5344CB8AC3E}">
        <p14:creationId xmlns:p14="http://schemas.microsoft.com/office/powerpoint/2010/main" val="118599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6294D13-813D-47F7-8B9A-F008964C61C9}"/>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74B2BE73-FEA3-4864-B23C-01BCD854EDF6}"/>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36DB6D44-D1C1-430B-AF0C-0BE44EDE25BC}"/>
              </a:ext>
            </a:extLst>
          </p:cNvPr>
          <p:cNvSpPr>
            <a:spLocks noGrp="1"/>
          </p:cNvSpPr>
          <p:nvPr>
            <p:ph type="sldNum" sz="quarter" idx="4"/>
          </p:nvPr>
        </p:nvSpPr>
        <p:spPr/>
        <p:txBody>
          <a:bodyPr/>
          <a:lstStyle/>
          <a:p>
            <a:fld id="{401CF334-2D5C-4859-84A6-CA7E6E43FAEB}" type="slidenum">
              <a:rPr lang="en-US" smtClean="0"/>
              <a:pPr/>
              <a:t>39</a:t>
            </a:fld>
            <a:endParaRPr lang="en-US"/>
          </a:p>
        </p:txBody>
      </p:sp>
      <p:sp>
        <p:nvSpPr>
          <p:cNvPr id="5" name="Title 4">
            <a:extLst>
              <a:ext uri="{FF2B5EF4-FFF2-40B4-BE49-F238E27FC236}">
                <a16:creationId xmlns:a16="http://schemas.microsoft.com/office/drawing/2014/main" id="{CDF33216-6A25-4E9F-AF44-78C2A4490521}"/>
              </a:ext>
            </a:extLst>
          </p:cNvPr>
          <p:cNvSpPr>
            <a:spLocks noGrp="1"/>
          </p:cNvSpPr>
          <p:nvPr>
            <p:ph type="title"/>
          </p:nvPr>
        </p:nvSpPr>
        <p:spPr/>
        <p:txBody>
          <a:bodyPr/>
          <a:lstStyle/>
          <a:p>
            <a:r>
              <a:rPr lang="en-US" dirty="0"/>
              <a:t>Maintenance – CS 3800</a:t>
            </a:r>
            <a:endParaRPr lang="en-DE" dirty="0"/>
          </a:p>
        </p:txBody>
      </p:sp>
      <p:sp>
        <p:nvSpPr>
          <p:cNvPr id="6" name="Text Placeholder 5">
            <a:extLst>
              <a:ext uri="{FF2B5EF4-FFF2-40B4-BE49-F238E27FC236}">
                <a16:creationId xmlns:a16="http://schemas.microsoft.com/office/drawing/2014/main" id="{973C2F2C-2932-4A3E-8DD5-488EA35F2CB0}"/>
              </a:ext>
            </a:extLst>
          </p:cNvPr>
          <p:cNvSpPr>
            <a:spLocks noGrp="1"/>
          </p:cNvSpPr>
          <p:nvPr>
            <p:ph type="body" idx="1"/>
          </p:nvPr>
        </p:nvSpPr>
        <p:spPr/>
        <p:txBody>
          <a:bodyPr/>
          <a:lstStyle/>
          <a:p>
            <a:r>
              <a:rPr lang="en-US" dirty="0"/>
              <a:t>Use the protective cover when the scanner is not in use. </a:t>
            </a:r>
          </a:p>
          <a:p>
            <a:endParaRPr lang="en-US" dirty="0"/>
          </a:p>
          <a:p>
            <a:endParaRPr lang="en-US" dirty="0"/>
          </a:p>
          <a:p>
            <a:endParaRPr lang="en-US" dirty="0"/>
          </a:p>
          <a:p>
            <a:endParaRPr lang="en-US" dirty="0"/>
          </a:p>
          <a:p>
            <a:r>
              <a:rPr lang="en-US" dirty="0"/>
              <a:t>Use the bottom cover when the battery is removed. </a:t>
            </a:r>
          </a:p>
          <a:p>
            <a:endParaRPr lang="en-US" dirty="0"/>
          </a:p>
          <a:p>
            <a:endParaRPr lang="en-DE" dirty="0"/>
          </a:p>
        </p:txBody>
      </p:sp>
      <p:pic>
        <p:nvPicPr>
          <p:cNvPr id="7" name="Picture 6">
            <a:extLst>
              <a:ext uri="{FF2B5EF4-FFF2-40B4-BE49-F238E27FC236}">
                <a16:creationId xmlns:a16="http://schemas.microsoft.com/office/drawing/2014/main" id="{7FD809F3-535A-4074-A43D-CAF00419DE6C}"/>
              </a:ext>
            </a:extLst>
          </p:cNvPr>
          <p:cNvPicPr>
            <a:picLocks noChangeAspect="1"/>
          </p:cNvPicPr>
          <p:nvPr/>
        </p:nvPicPr>
        <p:blipFill>
          <a:blip r:embed="rId2"/>
          <a:stretch>
            <a:fillRect/>
          </a:stretch>
        </p:blipFill>
        <p:spPr>
          <a:xfrm>
            <a:off x="2937522" y="1758520"/>
            <a:ext cx="1596930" cy="1617250"/>
          </a:xfrm>
          <a:prstGeom prst="rect">
            <a:avLst/>
          </a:prstGeom>
        </p:spPr>
      </p:pic>
      <p:pic>
        <p:nvPicPr>
          <p:cNvPr id="8" name="Picture 7">
            <a:extLst>
              <a:ext uri="{FF2B5EF4-FFF2-40B4-BE49-F238E27FC236}">
                <a16:creationId xmlns:a16="http://schemas.microsoft.com/office/drawing/2014/main" id="{F94400A0-B78A-4DB0-B826-239F304ECF8C}"/>
              </a:ext>
            </a:extLst>
          </p:cNvPr>
          <p:cNvPicPr>
            <a:picLocks noChangeAspect="1"/>
          </p:cNvPicPr>
          <p:nvPr/>
        </p:nvPicPr>
        <p:blipFill>
          <a:blip r:embed="rId3"/>
          <a:stretch>
            <a:fillRect/>
          </a:stretch>
        </p:blipFill>
        <p:spPr>
          <a:xfrm>
            <a:off x="838570" y="1758520"/>
            <a:ext cx="1703663" cy="1617250"/>
          </a:xfrm>
          <a:prstGeom prst="rect">
            <a:avLst/>
          </a:prstGeom>
        </p:spPr>
      </p:pic>
      <p:sp>
        <p:nvSpPr>
          <p:cNvPr id="9" name="Arrow: Right 8">
            <a:extLst>
              <a:ext uri="{FF2B5EF4-FFF2-40B4-BE49-F238E27FC236}">
                <a16:creationId xmlns:a16="http://schemas.microsoft.com/office/drawing/2014/main" id="{6724E449-6895-4359-B94F-75081E15241E}"/>
              </a:ext>
            </a:extLst>
          </p:cNvPr>
          <p:cNvSpPr/>
          <p:nvPr/>
        </p:nvSpPr>
        <p:spPr>
          <a:xfrm rot="7609395">
            <a:off x="1721939" y="1856399"/>
            <a:ext cx="663767" cy="314493"/>
          </a:xfrm>
          <a:prstGeom prst="rightArrow">
            <a:avLst/>
          </a:prstGeom>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B410704-3D3A-40CA-9F9C-AF16B78FC0BC}"/>
              </a:ext>
            </a:extLst>
          </p:cNvPr>
          <p:cNvSpPr/>
          <p:nvPr/>
        </p:nvSpPr>
        <p:spPr>
          <a:xfrm rot="12902765">
            <a:off x="3766109" y="2729214"/>
            <a:ext cx="663767" cy="31449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AF5512A6-17A8-4A89-8152-D4D7F805EAAD}"/>
              </a:ext>
            </a:extLst>
          </p:cNvPr>
          <p:cNvPicPr>
            <a:picLocks noChangeAspect="1"/>
          </p:cNvPicPr>
          <p:nvPr/>
        </p:nvPicPr>
        <p:blipFill>
          <a:blip r:embed="rId4"/>
          <a:stretch>
            <a:fillRect/>
          </a:stretch>
        </p:blipFill>
        <p:spPr>
          <a:xfrm>
            <a:off x="8829428" y="4797854"/>
            <a:ext cx="1304128" cy="1496956"/>
          </a:xfrm>
          <a:prstGeom prst="rect">
            <a:avLst/>
          </a:prstGeom>
        </p:spPr>
      </p:pic>
      <p:grpSp>
        <p:nvGrpSpPr>
          <p:cNvPr id="12" name="Group 11">
            <a:extLst>
              <a:ext uri="{FF2B5EF4-FFF2-40B4-BE49-F238E27FC236}">
                <a16:creationId xmlns:a16="http://schemas.microsoft.com/office/drawing/2014/main" id="{50D6E230-797C-433D-B7AA-AE5CF660EE0B}"/>
              </a:ext>
            </a:extLst>
          </p:cNvPr>
          <p:cNvGrpSpPr/>
          <p:nvPr/>
        </p:nvGrpSpPr>
        <p:grpSpPr>
          <a:xfrm>
            <a:off x="1597431" y="5004153"/>
            <a:ext cx="1340091" cy="1139049"/>
            <a:chOff x="6886574" y="1255711"/>
            <a:chExt cx="2028826" cy="1690689"/>
          </a:xfrm>
        </p:grpSpPr>
        <p:pic>
          <p:nvPicPr>
            <p:cNvPr id="13" name="Picture 12">
              <a:extLst>
                <a:ext uri="{FF2B5EF4-FFF2-40B4-BE49-F238E27FC236}">
                  <a16:creationId xmlns:a16="http://schemas.microsoft.com/office/drawing/2014/main" id="{E26B650E-5E24-4DEA-A7A1-E28A4C63CDFB}"/>
                </a:ext>
              </a:extLst>
            </p:cNvPr>
            <p:cNvPicPr>
              <a:picLocks noChangeAspect="1"/>
            </p:cNvPicPr>
            <p:nvPr/>
          </p:nvPicPr>
          <p:blipFill>
            <a:blip r:embed="rId5"/>
            <a:stretch>
              <a:fillRect/>
            </a:stretch>
          </p:blipFill>
          <p:spPr>
            <a:xfrm>
              <a:off x="6886574" y="1255711"/>
              <a:ext cx="2028826" cy="1690689"/>
            </a:xfrm>
            <a:prstGeom prst="rect">
              <a:avLst/>
            </a:prstGeom>
          </p:spPr>
        </p:pic>
        <p:sp>
          <p:nvSpPr>
            <p:cNvPr id="14" name="Rectangle 13">
              <a:extLst>
                <a:ext uri="{FF2B5EF4-FFF2-40B4-BE49-F238E27FC236}">
                  <a16:creationId xmlns:a16="http://schemas.microsoft.com/office/drawing/2014/main" id="{A4A9AAAA-7E64-4A3B-AF0D-2DEC75E33F3F}"/>
                </a:ext>
              </a:extLst>
            </p:cNvPr>
            <p:cNvSpPr/>
            <p:nvPr/>
          </p:nvSpPr>
          <p:spPr>
            <a:xfrm>
              <a:off x="6962775" y="1716298"/>
              <a:ext cx="895350" cy="493501"/>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0B94508F-3073-480D-848A-F7372C9D2D77}"/>
              </a:ext>
            </a:extLst>
          </p:cNvPr>
          <p:cNvPicPr>
            <a:picLocks noChangeAspect="1"/>
          </p:cNvPicPr>
          <p:nvPr/>
        </p:nvPicPr>
        <p:blipFill>
          <a:blip r:embed="rId6"/>
          <a:stretch>
            <a:fillRect/>
          </a:stretch>
        </p:blipFill>
        <p:spPr>
          <a:xfrm>
            <a:off x="4087580" y="4865398"/>
            <a:ext cx="1709902" cy="1361868"/>
          </a:xfrm>
          <a:prstGeom prst="rect">
            <a:avLst/>
          </a:prstGeom>
        </p:spPr>
      </p:pic>
      <p:pic>
        <p:nvPicPr>
          <p:cNvPr id="16" name="Picture 15">
            <a:extLst>
              <a:ext uri="{FF2B5EF4-FFF2-40B4-BE49-F238E27FC236}">
                <a16:creationId xmlns:a16="http://schemas.microsoft.com/office/drawing/2014/main" id="{93FB5223-91B2-402D-BC80-6E4278A09105}"/>
              </a:ext>
            </a:extLst>
          </p:cNvPr>
          <p:cNvPicPr>
            <a:picLocks noChangeAspect="1"/>
          </p:cNvPicPr>
          <p:nvPr/>
        </p:nvPicPr>
        <p:blipFill>
          <a:blip r:embed="rId7"/>
          <a:stretch>
            <a:fillRect/>
          </a:stretch>
        </p:blipFill>
        <p:spPr>
          <a:xfrm>
            <a:off x="6796232" y="4708549"/>
            <a:ext cx="1007483" cy="1586261"/>
          </a:xfrm>
          <a:prstGeom prst="rect">
            <a:avLst/>
          </a:prstGeom>
        </p:spPr>
      </p:pic>
      <p:sp>
        <p:nvSpPr>
          <p:cNvPr id="17" name="Rectangle 16">
            <a:extLst>
              <a:ext uri="{FF2B5EF4-FFF2-40B4-BE49-F238E27FC236}">
                <a16:creationId xmlns:a16="http://schemas.microsoft.com/office/drawing/2014/main" id="{4E375EAC-ADB2-451C-B9A0-305A36274677}"/>
              </a:ext>
            </a:extLst>
          </p:cNvPr>
          <p:cNvSpPr/>
          <p:nvPr/>
        </p:nvSpPr>
        <p:spPr>
          <a:xfrm>
            <a:off x="2843929" y="3984239"/>
            <a:ext cx="6999213" cy="677108"/>
          </a:xfrm>
          <a:prstGeom prst="rect">
            <a:avLst/>
          </a:prstGeom>
        </p:spPr>
        <p:txBody>
          <a:bodyPr wrap="square">
            <a:spAutoFit/>
          </a:bodyPr>
          <a:lstStyle/>
          <a:p>
            <a:r>
              <a:rPr lang="en-US" sz="2000" b="1" dirty="0">
                <a:latin typeface="AkzidenzGroteskBE-Md"/>
              </a:rPr>
              <a:t>WARNING: </a:t>
            </a:r>
            <a:r>
              <a:rPr lang="en-US" b="1" dirty="0">
                <a:latin typeface="AkzidenzGroteskBE-Md"/>
              </a:rPr>
              <a:t>DO NOT touch the contact points on</a:t>
            </a:r>
          </a:p>
          <a:p>
            <a:r>
              <a:rPr lang="en-US" b="1" dirty="0">
                <a:latin typeface="AkzidenzGroteskBE-Md"/>
              </a:rPr>
              <a:t>the battery or the scanner. DO NOT allow liquid to infiltrate the cover.</a:t>
            </a:r>
            <a:endParaRPr lang="en-US" dirty="0"/>
          </a:p>
        </p:txBody>
      </p:sp>
      <p:pic>
        <p:nvPicPr>
          <p:cNvPr id="18" name="Picture 17" descr="Icon&#10;&#10;Description automatically generated">
            <a:extLst>
              <a:ext uri="{FF2B5EF4-FFF2-40B4-BE49-F238E27FC236}">
                <a16:creationId xmlns:a16="http://schemas.microsoft.com/office/drawing/2014/main" id="{374BBF3D-C502-486E-88A0-B9F5A5A39BC1}"/>
              </a:ext>
            </a:extLst>
          </p:cNvPr>
          <p:cNvPicPr>
            <a:picLocks noChangeAspect="1"/>
          </p:cNvPicPr>
          <p:nvPr/>
        </p:nvPicPr>
        <p:blipFill>
          <a:blip r:embed="rId8">
            <a:extLst>
              <a:ext uri="{BEBA8EAE-BF5A-486C-A8C5-ECC9F3942E4B}">
                <a14:imgProps xmlns:a14="http://schemas.microsoft.com/office/drawing/2010/main">
                  <a14:imgLayer r:embed="rId9">
                    <a14:imgEffect>
                      <a14:saturation sat="66000"/>
                    </a14:imgEffect>
                  </a14:imgLayer>
                </a14:imgProps>
              </a:ext>
            </a:extLst>
          </a:blip>
          <a:stretch>
            <a:fillRect/>
          </a:stretch>
        </p:blipFill>
        <p:spPr>
          <a:xfrm>
            <a:off x="2298391" y="4100919"/>
            <a:ext cx="487683" cy="447348"/>
          </a:xfrm>
          <a:prstGeom prst="rect">
            <a:avLst/>
          </a:prstGeom>
        </p:spPr>
      </p:pic>
      <p:sp>
        <p:nvSpPr>
          <p:cNvPr id="20" name="TextBox 19">
            <a:extLst>
              <a:ext uri="{FF2B5EF4-FFF2-40B4-BE49-F238E27FC236}">
                <a16:creationId xmlns:a16="http://schemas.microsoft.com/office/drawing/2014/main" id="{76D622BA-80DC-4264-936B-85416CABAC42}"/>
              </a:ext>
            </a:extLst>
          </p:cNvPr>
          <p:cNvSpPr txBox="1"/>
          <p:nvPr/>
        </p:nvSpPr>
        <p:spPr>
          <a:xfrm>
            <a:off x="7652319" y="1446669"/>
            <a:ext cx="3290336" cy="2031325"/>
          </a:xfrm>
          <a:prstGeom prst="rect">
            <a:avLst/>
          </a:prstGeom>
          <a:noFill/>
          <a:ln>
            <a:solidFill>
              <a:schemeClr val="tx1"/>
            </a:solidFill>
          </a:ln>
        </p:spPr>
        <p:txBody>
          <a:bodyPr wrap="square">
            <a:spAutoFit/>
          </a:bodyPr>
          <a:lstStyle/>
          <a:p>
            <a:pPr marL="0" indent="0" algn="ctr">
              <a:buNone/>
            </a:pPr>
            <a:r>
              <a:rPr lang="en-US" b="1" dirty="0">
                <a:solidFill>
                  <a:srgbClr val="FF5F30"/>
                </a:solidFill>
              </a:rPr>
              <a:t>Scanner Care </a:t>
            </a:r>
            <a:r>
              <a:rPr lang="en-US" dirty="0">
                <a:solidFill>
                  <a:srgbClr val="FF5F30"/>
                </a:solidFill>
              </a:rPr>
              <a:t> </a:t>
            </a:r>
          </a:p>
          <a:p>
            <a:pPr marL="0" indent="0" algn="just">
              <a:buNone/>
            </a:pPr>
            <a:r>
              <a:rPr lang="en-US" dirty="0"/>
              <a:t>Clean the scanner</a:t>
            </a:r>
          </a:p>
          <a:p>
            <a:pPr marL="12700" indent="0" algn="just">
              <a:buNone/>
            </a:pPr>
            <a:r>
              <a:rPr lang="en-US" dirty="0"/>
              <a:t>If the scanner is visibly contaminated with blood and/or body fluids, you must clean it before disinfecting it.</a:t>
            </a:r>
          </a:p>
          <a:p>
            <a:pPr marL="12700" indent="0">
              <a:buNone/>
            </a:pPr>
            <a:endParaRPr lang="en-US" sz="1800" dirty="0"/>
          </a:p>
        </p:txBody>
      </p:sp>
    </p:spTree>
    <p:extLst>
      <p:ext uri="{BB962C8B-B14F-4D97-AF65-F5344CB8AC3E}">
        <p14:creationId xmlns:p14="http://schemas.microsoft.com/office/powerpoint/2010/main" val="338157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6027CBF-6CEC-4589-A26D-D05D1C27C495}"/>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D3E4D9A1-C065-450D-8ED8-69BB822A1368}"/>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E4513C26-8D01-4397-B1B6-E1FD13DA4A19}"/>
              </a:ext>
            </a:extLst>
          </p:cNvPr>
          <p:cNvSpPr>
            <a:spLocks noGrp="1"/>
          </p:cNvSpPr>
          <p:nvPr>
            <p:ph type="sldNum" sz="quarter" idx="4"/>
          </p:nvPr>
        </p:nvSpPr>
        <p:spPr/>
        <p:txBody>
          <a:bodyPr/>
          <a:lstStyle/>
          <a:p>
            <a:fld id="{401CF334-2D5C-4859-84A6-CA7E6E43FAEB}" type="slidenum">
              <a:rPr lang="en-US" smtClean="0"/>
              <a:pPr/>
              <a:t>4</a:t>
            </a:fld>
            <a:endParaRPr lang="en-US"/>
          </a:p>
        </p:txBody>
      </p:sp>
      <p:sp>
        <p:nvSpPr>
          <p:cNvPr id="5" name="Title 4">
            <a:extLst>
              <a:ext uri="{FF2B5EF4-FFF2-40B4-BE49-F238E27FC236}">
                <a16:creationId xmlns:a16="http://schemas.microsoft.com/office/drawing/2014/main" id="{5BBCC107-C6AA-460A-9D1C-78350D810971}"/>
              </a:ext>
            </a:extLst>
          </p:cNvPr>
          <p:cNvSpPr>
            <a:spLocks noGrp="1"/>
          </p:cNvSpPr>
          <p:nvPr>
            <p:ph type="title"/>
          </p:nvPr>
        </p:nvSpPr>
        <p:spPr/>
        <p:txBody>
          <a:bodyPr/>
          <a:lstStyle/>
          <a:p>
            <a:r>
              <a:rPr lang="en-US" dirty="0"/>
              <a:t>CS 3600 F</a:t>
            </a:r>
            <a:r>
              <a:rPr lang="en-US" altLang="zh-CN" dirty="0"/>
              <a:t>amily</a:t>
            </a:r>
            <a:r>
              <a:rPr lang="en-US" dirty="0"/>
              <a:t> System Components</a:t>
            </a:r>
            <a:br>
              <a:rPr lang="en-US" dirty="0"/>
            </a:br>
            <a:br>
              <a:rPr lang="en-US" dirty="0"/>
            </a:br>
            <a:endParaRPr lang="en-DE" dirty="0"/>
          </a:p>
        </p:txBody>
      </p:sp>
      <p:sp>
        <p:nvSpPr>
          <p:cNvPr id="6" name="Text Placeholder 5">
            <a:extLst>
              <a:ext uri="{FF2B5EF4-FFF2-40B4-BE49-F238E27FC236}">
                <a16:creationId xmlns:a16="http://schemas.microsoft.com/office/drawing/2014/main" id="{5B0AF260-775B-40FC-99D6-2CD0CA1AB5BB}"/>
              </a:ext>
            </a:extLst>
          </p:cNvPr>
          <p:cNvSpPr>
            <a:spLocks noGrp="1"/>
          </p:cNvSpPr>
          <p:nvPr>
            <p:ph type="body" idx="1"/>
          </p:nvPr>
        </p:nvSpPr>
        <p:spPr/>
        <p:txBody>
          <a:bodyPr/>
          <a:lstStyle/>
          <a:p>
            <a:endParaRPr lang="en-DE"/>
          </a:p>
        </p:txBody>
      </p:sp>
      <p:sp>
        <p:nvSpPr>
          <p:cNvPr id="9" name="Text Placeholder 4">
            <a:extLst>
              <a:ext uri="{FF2B5EF4-FFF2-40B4-BE49-F238E27FC236}">
                <a16:creationId xmlns:a16="http://schemas.microsoft.com/office/drawing/2014/main" id="{9B51B269-E550-4305-8E10-DA284E03A3E0}"/>
              </a:ext>
            </a:extLst>
          </p:cNvPr>
          <p:cNvSpPr txBox="1">
            <a:spLocks/>
          </p:cNvSpPr>
          <p:nvPr>
            <p:custDataLst>
              <p:tags r:id="rId1"/>
            </p:custDataLst>
          </p:nvPr>
        </p:nvSpPr>
        <p:spPr>
          <a:xfrm>
            <a:off x="1228251" y="1971005"/>
            <a:ext cx="3231356" cy="43068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baseline="0">
                <a:solidFill>
                  <a:schemeClr val="bg1">
                    <a:lumMod val="50000"/>
                  </a:schemeClr>
                </a:solidFill>
                <a:latin typeface="Arial" panose="020B060402020202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bg1">
                  <a:lumMod val="50000"/>
                </a:schemeClr>
              </a:buClr>
              <a:buFont typeface="Arial" panose="020B0604020202020204" pitchFamily="34" charset="0"/>
              <a:buChar char="•"/>
              <a:defRPr sz="1800" kern="1200" baseline="0">
                <a:solidFill>
                  <a:schemeClr val="bg1">
                    <a:lumMod val="50000"/>
                  </a:schemeClr>
                </a:solidFill>
                <a:latin typeface="Arial" panose="020B060402020202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300"/>
              </a:spcBef>
              <a:buFont typeface="Calibri" panose="020F0502020204030204" pitchFamily="34" charset="0"/>
              <a:buNone/>
              <a:defRPr/>
            </a:pPr>
            <a:r>
              <a:rPr lang="en-US" altLang="en-US" sz="1400" b="1" dirty="0">
                <a:ea typeface="ＭＳ Ｐゴシック" pitchFamily="34" charset="-128"/>
              </a:rPr>
              <a:t>1. Side Tip </a:t>
            </a:r>
          </a:p>
          <a:p>
            <a:pPr marL="0" indent="0">
              <a:spcBef>
                <a:spcPts val="300"/>
              </a:spcBef>
              <a:buFont typeface="Calibri" panose="020F0502020204030204" pitchFamily="34" charset="0"/>
              <a:buNone/>
              <a:defRPr/>
            </a:pPr>
            <a:r>
              <a:rPr lang="en-US" altLang="en-US" sz="1400" b="1" dirty="0">
                <a:ea typeface="ＭＳ Ｐゴシック" pitchFamily="34" charset="-128"/>
              </a:rPr>
              <a:t>2. Normal Tip</a:t>
            </a:r>
          </a:p>
          <a:p>
            <a:pPr marL="0" indent="0">
              <a:spcBef>
                <a:spcPts val="300"/>
              </a:spcBef>
              <a:buFont typeface="Calibri" panose="020F0502020204030204" pitchFamily="34" charset="0"/>
              <a:buNone/>
              <a:defRPr/>
            </a:pPr>
            <a:r>
              <a:rPr lang="en-US" altLang="en-US" sz="1400" b="1" dirty="0">
                <a:ea typeface="ＭＳ Ｐゴシック" pitchFamily="34" charset="-128"/>
              </a:rPr>
              <a:t>3. Mode Indicators</a:t>
            </a:r>
          </a:p>
          <a:p>
            <a:pPr>
              <a:spcBef>
                <a:spcPts val="300"/>
              </a:spcBef>
              <a:defRPr/>
            </a:pPr>
            <a:r>
              <a:rPr lang="en-US" altLang="en-US" sz="1100" dirty="0"/>
              <a:t>Lower jaw scan mode</a:t>
            </a:r>
          </a:p>
          <a:p>
            <a:pPr>
              <a:spcBef>
                <a:spcPts val="300"/>
              </a:spcBef>
              <a:defRPr/>
            </a:pPr>
            <a:r>
              <a:rPr lang="en-US" altLang="en-US" sz="1100" dirty="0"/>
              <a:t>Upper jaw scan mode</a:t>
            </a:r>
          </a:p>
          <a:p>
            <a:pPr>
              <a:spcBef>
                <a:spcPts val="300"/>
              </a:spcBef>
              <a:defRPr/>
            </a:pPr>
            <a:r>
              <a:rPr lang="en-US" altLang="en-US" sz="1100" dirty="0"/>
              <a:t>Buccal bite registration mode</a:t>
            </a:r>
          </a:p>
          <a:p>
            <a:pPr marL="0" indent="0">
              <a:spcBef>
                <a:spcPts val="300"/>
              </a:spcBef>
              <a:buFont typeface="Calibri" panose="020F0502020204030204" pitchFamily="34" charset="0"/>
              <a:buNone/>
              <a:defRPr/>
            </a:pPr>
            <a:r>
              <a:rPr lang="en-US" altLang="en-US" sz="1400" b="1" dirty="0">
                <a:ea typeface="ＭＳ Ｐゴシック" pitchFamily="34" charset="-128"/>
              </a:rPr>
              <a:t>4. Mode Button</a:t>
            </a:r>
          </a:p>
          <a:p>
            <a:pPr marL="0" indent="0">
              <a:spcBef>
                <a:spcPts val="300"/>
              </a:spcBef>
              <a:buFont typeface="Calibri" panose="020F0502020204030204" pitchFamily="34" charset="0"/>
              <a:buNone/>
              <a:defRPr/>
            </a:pPr>
            <a:r>
              <a:rPr lang="en-US" altLang="en-US" sz="1400" b="1" dirty="0">
                <a:ea typeface="ＭＳ Ｐゴシック" pitchFamily="34" charset="-128"/>
              </a:rPr>
              <a:t>5. Power Button</a:t>
            </a:r>
          </a:p>
          <a:p>
            <a:pPr marL="0" indent="0">
              <a:spcBef>
                <a:spcPts val="300"/>
              </a:spcBef>
              <a:buFont typeface="Calibri" panose="020F0502020204030204" pitchFamily="34" charset="0"/>
              <a:buNone/>
              <a:defRPr/>
            </a:pPr>
            <a:r>
              <a:rPr lang="en-US" altLang="en-US" sz="1400" b="1" dirty="0">
                <a:ea typeface="ＭＳ Ｐゴシック" pitchFamily="34" charset="-128"/>
              </a:rPr>
              <a:t>6. USB Connection Indicator</a:t>
            </a:r>
          </a:p>
          <a:p>
            <a:pPr>
              <a:spcBef>
                <a:spcPts val="300"/>
              </a:spcBef>
              <a:defRPr/>
            </a:pPr>
            <a:r>
              <a:rPr lang="en-US" altLang="en-US" sz="1100" dirty="0"/>
              <a:t>Blue indicates the connection is established.</a:t>
            </a:r>
          </a:p>
          <a:p>
            <a:pPr>
              <a:spcBef>
                <a:spcPts val="300"/>
              </a:spcBef>
              <a:defRPr/>
            </a:pPr>
            <a:r>
              <a:rPr lang="en-US" altLang="en-US" sz="1100" dirty="0"/>
              <a:t>No light indicates the connection is disconnected.</a:t>
            </a:r>
          </a:p>
          <a:p>
            <a:pPr marL="0" indent="0">
              <a:spcBef>
                <a:spcPts val="300"/>
              </a:spcBef>
              <a:buFont typeface="Calibri" panose="020F0502020204030204" pitchFamily="34" charset="0"/>
              <a:buNone/>
              <a:defRPr/>
            </a:pPr>
            <a:r>
              <a:rPr lang="en-US" altLang="en-US" sz="1400" b="1" dirty="0">
                <a:ea typeface="ＭＳ Ｐゴシック" pitchFamily="34" charset="-128"/>
              </a:rPr>
              <a:t>7. Scanner Connector</a:t>
            </a:r>
          </a:p>
          <a:p>
            <a:pPr marL="0" indent="0">
              <a:spcBef>
                <a:spcPts val="300"/>
              </a:spcBef>
              <a:buFont typeface="Calibri" panose="020F0502020204030204" pitchFamily="34" charset="0"/>
              <a:buNone/>
              <a:defRPr/>
            </a:pPr>
            <a:r>
              <a:rPr lang="en-US" altLang="en-US" sz="1400" b="1" dirty="0">
                <a:ea typeface="ＭＳ Ｐゴシック" pitchFamily="34" charset="-128"/>
              </a:rPr>
              <a:t>8. USB Connector</a:t>
            </a:r>
          </a:p>
          <a:p>
            <a:pPr marL="0" indent="0">
              <a:spcBef>
                <a:spcPts val="300"/>
              </a:spcBef>
              <a:buFont typeface="Calibri" panose="020F0502020204030204" pitchFamily="34" charset="0"/>
              <a:buNone/>
              <a:defRPr/>
            </a:pPr>
            <a:r>
              <a:rPr lang="en-US" altLang="en-US" sz="1400" b="1" dirty="0">
                <a:ea typeface="ＭＳ Ｐゴシック" pitchFamily="34" charset="-128"/>
              </a:rPr>
              <a:t>9. Power Box / Cable</a:t>
            </a:r>
          </a:p>
          <a:p>
            <a:pPr marL="0" indent="0">
              <a:spcBef>
                <a:spcPts val="300"/>
              </a:spcBef>
              <a:buFont typeface="Calibri" panose="020F0502020204030204" pitchFamily="34" charset="0"/>
              <a:buNone/>
              <a:defRPr/>
            </a:pPr>
            <a:r>
              <a:rPr lang="en-US" altLang="en-US" sz="1400" b="1" dirty="0">
                <a:ea typeface="ＭＳ Ｐゴシック" pitchFamily="34" charset="-128"/>
              </a:rPr>
              <a:t>10. Power Adaptor</a:t>
            </a:r>
          </a:p>
          <a:p>
            <a:pPr marL="0" indent="0">
              <a:spcBef>
                <a:spcPts val="300"/>
              </a:spcBef>
              <a:buFont typeface="Calibri" panose="020F0502020204030204" pitchFamily="34" charset="0"/>
              <a:buNone/>
              <a:defRPr/>
            </a:pPr>
            <a:r>
              <a:rPr lang="en-US" altLang="en-US" sz="1400" b="1" dirty="0">
                <a:ea typeface="ＭＳ Ｐゴシック" pitchFamily="34" charset="-128"/>
              </a:rPr>
              <a:t>11. Holder</a:t>
            </a:r>
          </a:p>
        </p:txBody>
      </p:sp>
      <p:pic>
        <p:nvPicPr>
          <p:cNvPr id="10" name="Picture Placeholder 8">
            <a:extLst>
              <a:ext uri="{FF2B5EF4-FFF2-40B4-BE49-F238E27FC236}">
                <a16:creationId xmlns:a16="http://schemas.microsoft.com/office/drawing/2014/main" id="{DB8D8642-1721-4DF0-8358-A81266649D79}"/>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7495" r="94"/>
          <a:stretch/>
        </p:blipFill>
        <p:spPr>
          <a:xfrm>
            <a:off x="3950679" y="1648302"/>
            <a:ext cx="7384993" cy="3965097"/>
          </a:xfrm>
          <a:prstGeom prst="rect">
            <a:avLst/>
          </a:prstGeom>
        </p:spPr>
      </p:pic>
      <p:sp>
        <p:nvSpPr>
          <p:cNvPr id="11" name="Title 1">
            <a:extLst>
              <a:ext uri="{FF2B5EF4-FFF2-40B4-BE49-F238E27FC236}">
                <a16:creationId xmlns:a16="http://schemas.microsoft.com/office/drawing/2014/main" id="{825F0DE9-19C2-4D9C-A718-90A5620FB17E}"/>
              </a:ext>
            </a:extLst>
          </p:cNvPr>
          <p:cNvSpPr txBox="1">
            <a:spLocks/>
          </p:cNvSpPr>
          <p:nvPr>
            <p:custDataLst>
              <p:tags r:id="rId2"/>
            </p:custDataLst>
          </p:nvPr>
        </p:nvSpPr>
        <p:spPr>
          <a:xfrm>
            <a:off x="2010171" y="762308"/>
            <a:ext cx="8171658" cy="357662"/>
          </a:xfrm>
          <a:prstGeom prst="rect">
            <a:avLst/>
          </a:prstGeom>
        </p:spPr>
        <p:txBody>
          <a:bodyPr vert="horz" lIns="91440" tIns="45720" rIns="91440" bIns="45720" rtlCol="0" anchor="t">
            <a:noAutofit/>
          </a:bodyPr>
          <a:lstStyle>
            <a:lvl1pPr algn="l" defTabSz="914400" rtl="0" eaLnBrk="1" latinLnBrk="0" hangingPunct="1">
              <a:lnSpc>
                <a:spcPct val="85000"/>
              </a:lnSpc>
              <a:spcBef>
                <a:spcPct val="0"/>
              </a:spcBef>
              <a:buNone/>
              <a:defRPr sz="3200" b="1" i="0" kern="1200" spc="-50" baseline="0">
                <a:solidFill>
                  <a:schemeClr val="tx1">
                    <a:lumMod val="50000"/>
                    <a:lumOff val="50000"/>
                  </a:schemeClr>
                </a:solidFill>
                <a:latin typeface="Arial Black" panose="020B0604020202020204" pitchFamily="34" charset="0"/>
                <a:ea typeface="+mj-ea"/>
                <a:cs typeface="+mj-cs"/>
              </a:defRPr>
            </a:lvl1pPr>
          </a:lstStyle>
          <a:p>
            <a:endParaRPr lang="en-US" dirty="0"/>
          </a:p>
        </p:txBody>
      </p:sp>
    </p:spTree>
    <p:extLst>
      <p:ext uri="{BB962C8B-B14F-4D97-AF65-F5344CB8AC3E}">
        <p14:creationId xmlns:p14="http://schemas.microsoft.com/office/powerpoint/2010/main" val="151164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Troubleshooting</a:t>
            </a:r>
          </a:p>
        </p:txBody>
      </p:sp>
      <p:pic>
        <p:nvPicPr>
          <p:cNvPr id="6" name="Picture 5">
            <a:extLst>
              <a:ext uri="{FF2B5EF4-FFF2-40B4-BE49-F238E27FC236}">
                <a16:creationId xmlns:a16="http://schemas.microsoft.com/office/drawing/2014/main" id="{738E672B-7340-4EE3-8967-2BEB5026F369}"/>
              </a:ext>
            </a:extLst>
          </p:cNvPr>
          <p:cNvPicPr>
            <a:picLocks noChangeAspect="1"/>
          </p:cNvPicPr>
          <p:nvPr/>
        </p:nvPicPr>
        <p:blipFill>
          <a:blip r:embed="rId2"/>
          <a:stretch>
            <a:fillRect/>
          </a:stretch>
        </p:blipFill>
        <p:spPr>
          <a:xfrm>
            <a:off x="8846788" y="4147343"/>
            <a:ext cx="2784584" cy="1479457"/>
          </a:xfrm>
          <a:prstGeom prst="rect">
            <a:avLst/>
          </a:prstGeom>
        </p:spPr>
      </p:pic>
      <p:pic>
        <p:nvPicPr>
          <p:cNvPr id="7" name="Picture 6">
            <a:extLst>
              <a:ext uri="{FF2B5EF4-FFF2-40B4-BE49-F238E27FC236}">
                <a16:creationId xmlns:a16="http://schemas.microsoft.com/office/drawing/2014/main" id="{0B9FA809-75C3-457A-A1E0-97F83E354DCA}"/>
              </a:ext>
            </a:extLst>
          </p:cNvPr>
          <p:cNvPicPr>
            <a:picLocks noChangeAspect="1"/>
          </p:cNvPicPr>
          <p:nvPr/>
        </p:nvPicPr>
        <p:blipFill>
          <a:blip r:embed="rId3"/>
          <a:stretch>
            <a:fillRect/>
          </a:stretch>
        </p:blipFill>
        <p:spPr>
          <a:xfrm>
            <a:off x="10562469" y="5192349"/>
            <a:ext cx="1323554" cy="1177888"/>
          </a:xfrm>
          <a:prstGeom prst="rect">
            <a:avLst/>
          </a:prstGeom>
        </p:spPr>
      </p:pic>
      <p:pic>
        <p:nvPicPr>
          <p:cNvPr id="8" name="Picture 7">
            <a:extLst>
              <a:ext uri="{FF2B5EF4-FFF2-40B4-BE49-F238E27FC236}">
                <a16:creationId xmlns:a16="http://schemas.microsoft.com/office/drawing/2014/main" id="{80292F1B-BB96-474A-992F-2CFC67BF0FC1}"/>
              </a:ext>
            </a:extLst>
          </p:cNvPr>
          <p:cNvPicPr>
            <a:picLocks noChangeAspect="1"/>
          </p:cNvPicPr>
          <p:nvPr/>
        </p:nvPicPr>
        <p:blipFill>
          <a:blip r:embed="rId4"/>
          <a:stretch>
            <a:fillRect/>
          </a:stretch>
        </p:blipFill>
        <p:spPr>
          <a:xfrm flipH="1">
            <a:off x="7792260" y="5432747"/>
            <a:ext cx="1548429" cy="1131544"/>
          </a:xfrm>
          <a:prstGeom prst="rect">
            <a:avLst/>
          </a:prstGeom>
        </p:spPr>
      </p:pic>
    </p:spTree>
    <p:extLst>
      <p:ext uri="{BB962C8B-B14F-4D97-AF65-F5344CB8AC3E}">
        <p14:creationId xmlns:p14="http://schemas.microsoft.com/office/powerpoint/2010/main" val="3637965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6B14D-D209-4A0A-8799-626D2D61FEE4}"/>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9C20583B-DD99-4128-BA59-C8DC4E976F08}"/>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6FB8CAAA-33BC-4CB2-9F5D-722F4748DF75}"/>
              </a:ext>
            </a:extLst>
          </p:cNvPr>
          <p:cNvSpPr>
            <a:spLocks noGrp="1"/>
          </p:cNvSpPr>
          <p:nvPr>
            <p:ph type="sldNum" sz="quarter" idx="4"/>
          </p:nvPr>
        </p:nvSpPr>
        <p:spPr/>
        <p:txBody>
          <a:bodyPr/>
          <a:lstStyle/>
          <a:p>
            <a:fld id="{401CF334-2D5C-4859-84A6-CA7E6E43FAEB}" type="slidenum">
              <a:rPr lang="en-US" smtClean="0"/>
              <a:pPr/>
              <a:t>41</a:t>
            </a:fld>
            <a:endParaRPr lang="en-US"/>
          </a:p>
        </p:txBody>
      </p:sp>
      <p:sp>
        <p:nvSpPr>
          <p:cNvPr id="5" name="Title 4">
            <a:extLst>
              <a:ext uri="{FF2B5EF4-FFF2-40B4-BE49-F238E27FC236}">
                <a16:creationId xmlns:a16="http://schemas.microsoft.com/office/drawing/2014/main" id="{BE78D4FA-EBF2-49E1-809B-7A56AEE24C98}"/>
              </a:ext>
            </a:extLst>
          </p:cNvPr>
          <p:cNvSpPr>
            <a:spLocks noGrp="1"/>
          </p:cNvSpPr>
          <p:nvPr>
            <p:ph type="title"/>
          </p:nvPr>
        </p:nvSpPr>
        <p:spPr/>
        <p:txBody>
          <a:bodyPr/>
          <a:lstStyle/>
          <a:p>
            <a:r>
              <a:rPr lang="en-US" dirty="0"/>
              <a:t>Troubleshooting</a:t>
            </a:r>
            <a:endParaRPr lang="en-DE" dirty="0"/>
          </a:p>
        </p:txBody>
      </p:sp>
      <p:sp>
        <p:nvSpPr>
          <p:cNvPr id="6" name="Text Placeholder 5">
            <a:extLst>
              <a:ext uri="{FF2B5EF4-FFF2-40B4-BE49-F238E27FC236}">
                <a16:creationId xmlns:a16="http://schemas.microsoft.com/office/drawing/2014/main" id="{375E73C6-74BE-4F91-A973-2CFA6BDD367F}"/>
              </a:ext>
            </a:extLst>
          </p:cNvPr>
          <p:cNvSpPr>
            <a:spLocks noGrp="1"/>
          </p:cNvSpPr>
          <p:nvPr>
            <p:ph type="body" idx="1"/>
          </p:nvPr>
        </p:nvSpPr>
        <p:spPr/>
        <p:txBody>
          <a:bodyPr>
            <a:normAutofit/>
          </a:bodyPr>
          <a:lstStyle/>
          <a:p>
            <a:r>
              <a:rPr lang="en-US" sz="1800" dirty="0"/>
              <a:t>The installation directory has been changed to </a:t>
            </a:r>
          </a:p>
          <a:p>
            <a:r>
              <a:rPr lang="en-US" sz="1800" dirty="0">
                <a:sym typeface="Wingdings" panose="05000000000000000000" pitchFamily="2" charset="2"/>
              </a:rPr>
              <a:t> </a:t>
            </a:r>
            <a:r>
              <a:rPr lang="en-US" sz="1800" dirty="0"/>
              <a:t>C:\Program Files\</a:t>
            </a:r>
            <a:r>
              <a:rPr lang="en-US" sz="1800" dirty="0" err="1"/>
              <a:t>WindowsApps</a:t>
            </a:r>
            <a:r>
              <a:rPr lang="en-US" sz="1800" dirty="0"/>
              <a:t>\D.I.T.C.DEXIS-IS-ScanFlow_1.0.7.9272_x64__9454mxajnpdsp</a:t>
            </a:r>
          </a:p>
          <a:p>
            <a:endParaRPr lang="en-US" sz="1800" dirty="0"/>
          </a:p>
          <a:p>
            <a:r>
              <a:rPr lang="en-US" sz="1800" dirty="0"/>
              <a:t>Please note the diagnose tool and log files remain the same directory</a:t>
            </a:r>
          </a:p>
          <a:p>
            <a:r>
              <a:rPr lang="en-US" sz="1800" dirty="0"/>
              <a:t>Diagnostic Tool </a:t>
            </a:r>
            <a:r>
              <a:rPr lang="en-US" sz="1800" dirty="0">
                <a:sym typeface="Wingdings" panose="05000000000000000000" pitchFamily="2" charset="2"/>
              </a:rPr>
              <a:t></a:t>
            </a:r>
            <a:r>
              <a:rPr lang="en-US" sz="1800" dirty="0"/>
              <a:t> C:\ProgramData\DEXIS IS\</a:t>
            </a:r>
            <a:r>
              <a:rPr lang="en-US" sz="1800" dirty="0" err="1"/>
              <a:t>ScanFlow</a:t>
            </a:r>
            <a:r>
              <a:rPr lang="en-US" sz="1800" dirty="0"/>
              <a:t>\</a:t>
            </a:r>
            <a:r>
              <a:rPr lang="en-US" sz="1800" dirty="0" err="1"/>
              <a:t>DiagnoseTool</a:t>
            </a:r>
            <a:r>
              <a:rPr lang="en-US" sz="1800" dirty="0"/>
              <a:t>\bin\is3x00_diagnose_tool.exe</a:t>
            </a:r>
          </a:p>
          <a:p>
            <a:endParaRPr lang="en-US" sz="1800" dirty="0"/>
          </a:p>
          <a:p>
            <a:r>
              <a:rPr lang="en-US" sz="1800" dirty="0"/>
              <a:t>Log files </a:t>
            </a:r>
            <a:r>
              <a:rPr lang="en-US" sz="1800" dirty="0">
                <a:sym typeface="Wingdings" panose="05000000000000000000" pitchFamily="2" charset="2"/>
              </a:rPr>
              <a:t></a:t>
            </a:r>
            <a:r>
              <a:rPr lang="en-US" sz="1800" dirty="0"/>
              <a:t> C:\ProgramData\DEXIS IS\</a:t>
            </a:r>
            <a:r>
              <a:rPr lang="en-US" sz="1800" dirty="0" err="1"/>
              <a:t>ScanFlow</a:t>
            </a:r>
            <a:r>
              <a:rPr lang="en-US" sz="1800" dirty="0"/>
              <a:t>\log</a:t>
            </a:r>
          </a:p>
          <a:p>
            <a:r>
              <a:rPr lang="en-US" sz="1800" dirty="0"/>
              <a:t>Maintenance Tool </a:t>
            </a:r>
            <a:r>
              <a:rPr lang="en-US" sz="1800" dirty="0">
                <a:sym typeface="Wingdings" panose="05000000000000000000" pitchFamily="2" charset="2"/>
              </a:rPr>
              <a:t> C:\ProgramData\DEXIS IS\</a:t>
            </a:r>
            <a:r>
              <a:rPr lang="en-US" sz="1800" dirty="0" err="1">
                <a:sym typeface="Wingdings" panose="05000000000000000000" pitchFamily="2" charset="2"/>
              </a:rPr>
              <a:t>ScanFlow</a:t>
            </a:r>
            <a:r>
              <a:rPr lang="en-US" sz="1800" dirty="0">
                <a:sym typeface="Wingdings" panose="05000000000000000000" pitchFamily="2" charset="2"/>
              </a:rPr>
              <a:t>\</a:t>
            </a:r>
            <a:r>
              <a:rPr lang="en-US" sz="1800" dirty="0" err="1">
                <a:sym typeface="Wingdings" panose="05000000000000000000" pitchFamily="2" charset="2"/>
              </a:rPr>
              <a:t>maintenance_toolkit</a:t>
            </a:r>
            <a:r>
              <a:rPr lang="en-US" sz="1800" dirty="0">
                <a:sym typeface="Wingdings" panose="05000000000000000000" pitchFamily="2" charset="2"/>
              </a:rPr>
              <a:t>\</a:t>
            </a:r>
          </a:p>
          <a:p>
            <a:r>
              <a:rPr lang="en-US" sz="1800" dirty="0">
                <a:sym typeface="Wingdings" panose="05000000000000000000" pitchFamily="2" charset="2"/>
              </a:rPr>
              <a:t>                                                                         scanflow_maintenance_tool_backend.exe</a:t>
            </a:r>
            <a:endParaRPr lang="en-US" sz="1800" dirty="0"/>
          </a:p>
          <a:p>
            <a:endParaRPr lang="en-US" sz="1800" dirty="0"/>
          </a:p>
          <a:p>
            <a:endParaRPr lang="en-US" sz="1800" dirty="0"/>
          </a:p>
        </p:txBody>
      </p:sp>
    </p:spTree>
    <p:extLst>
      <p:ext uri="{BB962C8B-B14F-4D97-AF65-F5344CB8AC3E}">
        <p14:creationId xmlns:p14="http://schemas.microsoft.com/office/powerpoint/2010/main" val="227841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6B14D-D209-4A0A-8799-626D2D61FEE4}"/>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9C20583B-DD99-4128-BA59-C8DC4E976F08}"/>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6FB8CAAA-33BC-4CB2-9F5D-722F4748DF75}"/>
              </a:ext>
            </a:extLst>
          </p:cNvPr>
          <p:cNvSpPr>
            <a:spLocks noGrp="1"/>
          </p:cNvSpPr>
          <p:nvPr>
            <p:ph type="sldNum" sz="quarter" idx="4"/>
          </p:nvPr>
        </p:nvSpPr>
        <p:spPr/>
        <p:txBody>
          <a:bodyPr/>
          <a:lstStyle/>
          <a:p>
            <a:fld id="{401CF334-2D5C-4859-84A6-CA7E6E43FAEB}" type="slidenum">
              <a:rPr lang="en-US" smtClean="0"/>
              <a:pPr/>
              <a:t>42</a:t>
            </a:fld>
            <a:endParaRPr lang="en-US"/>
          </a:p>
        </p:txBody>
      </p:sp>
      <p:sp>
        <p:nvSpPr>
          <p:cNvPr id="5" name="Title 4">
            <a:extLst>
              <a:ext uri="{FF2B5EF4-FFF2-40B4-BE49-F238E27FC236}">
                <a16:creationId xmlns:a16="http://schemas.microsoft.com/office/drawing/2014/main" id="{BE78D4FA-EBF2-49E1-809B-7A56AEE24C98}"/>
              </a:ext>
            </a:extLst>
          </p:cNvPr>
          <p:cNvSpPr>
            <a:spLocks noGrp="1"/>
          </p:cNvSpPr>
          <p:nvPr>
            <p:ph type="title"/>
          </p:nvPr>
        </p:nvSpPr>
        <p:spPr/>
        <p:txBody>
          <a:bodyPr/>
          <a:lstStyle/>
          <a:p>
            <a:r>
              <a:rPr lang="en-US" dirty="0"/>
              <a:t>Troubleshooting</a:t>
            </a:r>
            <a:endParaRPr lang="en-DE" dirty="0"/>
          </a:p>
        </p:txBody>
      </p:sp>
      <p:sp>
        <p:nvSpPr>
          <p:cNvPr id="6" name="Text Placeholder 5">
            <a:extLst>
              <a:ext uri="{FF2B5EF4-FFF2-40B4-BE49-F238E27FC236}">
                <a16:creationId xmlns:a16="http://schemas.microsoft.com/office/drawing/2014/main" id="{375E73C6-74BE-4F91-A973-2CFA6BDD367F}"/>
              </a:ext>
            </a:extLst>
          </p:cNvPr>
          <p:cNvSpPr>
            <a:spLocks noGrp="1"/>
          </p:cNvSpPr>
          <p:nvPr>
            <p:ph type="body" idx="1"/>
          </p:nvPr>
        </p:nvSpPr>
        <p:spPr/>
        <p:txBody>
          <a:bodyPr>
            <a:normAutofit lnSpcReduction="10000"/>
          </a:bodyPr>
          <a:lstStyle/>
          <a:p>
            <a:r>
              <a:rPr lang="en-US" sz="1200" dirty="0"/>
              <a:t>If for any reason the installation fails, you can no longer uninstall the software via “Uninstall or change a program” as with previous versions.</a:t>
            </a:r>
          </a:p>
          <a:p>
            <a:r>
              <a:rPr lang="en-US" sz="1200" dirty="0"/>
              <a:t>To reinstall or uninstall the software, please follow below steps.</a:t>
            </a:r>
          </a:p>
          <a:p>
            <a:r>
              <a:rPr lang="en-US" sz="1200" dirty="0"/>
              <a:t>1. From the start menu, select IS </a:t>
            </a:r>
            <a:r>
              <a:rPr lang="en-US" sz="1200" dirty="0" err="1"/>
              <a:t>ScanFlow</a:t>
            </a:r>
            <a:r>
              <a:rPr lang="en-US" sz="1200" dirty="0"/>
              <a:t> Maintenance Tool and open it. </a:t>
            </a:r>
          </a:p>
          <a:p>
            <a:endParaRPr lang="en-US" sz="1200" dirty="0"/>
          </a:p>
          <a:p>
            <a:endParaRPr lang="en-US" sz="1200" dirty="0"/>
          </a:p>
          <a:p>
            <a:r>
              <a:rPr lang="en-US" sz="1200" dirty="0"/>
              <a:t>2. With the CS Maintenance Toolkit, you can Modify, Repair or Uninstall the software.</a:t>
            </a:r>
          </a:p>
          <a:p>
            <a:r>
              <a:rPr lang="en-US" sz="1200" dirty="0"/>
              <a:t> </a:t>
            </a:r>
          </a:p>
          <a:p>
            <a:endParaRPr lang="en-US" sz="1200" dirty="0"/>
          </a:p>
          <a:p>
            <a:endParaRPr lang="en-US" sz="1200" dirty="0"/>
          </a:p>
          <a:p>
            <a:endParaRPr lang="en-US" sz="1200" dirty="0"/>
          </a:p>
          <a:p>
            <a:endParaRPr lang="en-US" sz="1200" dirty="0"/>
          </a:p>
          <a:p>
            <a:endParaRPr lang="en-US" sz="1200" dirty="0"/>
          </a:p>
          <a:p>
            <a:endParaRPr lang="en-US" sz="1200" dirty="0"/>
          </a:p>
          <a:p>
            <a:r>
              <a:rPr lang="en-US" sz="1200" dirty="0"/>
              <a:t> Repair will execute all installation and all software component will be reinstalled.</a:t>
            </a:r>
          </a:p>
          <a:p>
            <a:r>
              <a:rPr lang="en-US" sz="1200" dirty="0"/>
              <a:t> Uninstall allows you to uninstall the software.</a:t>
            </a:r>
            <a:endParaRPr lang="en-DE" sz="1200" dirty="0"/>
          </a:p>
        </p:txBody>
      </p:sp>
      <p:pic>
        <p:nvPicPr>
          <p:cNvPr id="9" name="Picture 8">
            <a:extLst>
              <a:ext uri="{FF2B5EF4-FFF2-40B4-BE49-F238E27FC236}">
                <a16:creationId xmlns:a16="http://schemas.microsoft.com/office/drawing/2014/main" id="{9105F10C-273F-4DC5-A402-6210308C8BBC}"/>
              </a:ext>
            </a:extLst>
          </p:cNvPr>
          <p:cNvPicPr>
            <a:picLocks noChangeAspect="1"/>
          </p:cNvPicPr>
          <p:nvPr/>
        </p:nvPicPr>
        <p:blipFill rotWithShape="1">
          <a:blip r:embed="rId2"/>
          <a:srcRect l="8631"/>
          <a:stretch/>
        </p:blipFill>
        <p:spPr>
          <a:xfrm>
            <a:off x="5949107" y="1822207"/>
            <a:ext cx="2214195" cy="899238"/>
          </a:xfrm>
          <a:prstGeom prst="rect">
            <a:avLst/>
          </a:prstGeom>
        </p:spPr>
      </p:pic>
      <p:pic>
        <p:nvPicPr>
          <p:cNvPr id="13" name="Picture 12">
            <a:extLst>
              <a:ext uri="{FF2B5EF4-FFF2-40B4-BE49-F238E27FC236}">
                <a16:creationId xmlns:a16="http://schemas.microsoft.com/office/drawing/2014/main" id="{056EE0DD-9CDC-42C7-B717-F8255D7AC2A7}"/>
              </a:ext>
            </a:extLst>
          </p:cNvPr>
          <p:cNvPicPr>
            <a:picLocks noChangeAspect="1"/>
          </p:cNvPicPr>
          <p:nvPr/>
        </p:nvPicPr>
        <p:blipFill>
          <a:blip r:embed="rId3"/>
          <a:stretch>
            <a:fillRect/>
          </a:stretch>
        </p:blipFill>
        <p:spPr>
          <a:xfrm>
            <a:off x="3846882" y="3178645"/>
            <a:ext cx="3209322" cy="2152802"/>
          </a:xfrm>
          <a:prstGeom prst="rect">
            <a:avLst/>
          </a:prstGeom>
        </p:spPr>
      </p:pic>
    </p:spTree>
    <p:extLst>
      <p:ext uri="{BB962C8B-B14F-4D97-AF65-F5344CB8AC3E}">
        <p14:creationId xmlns:p14="http://schemas.microsoft.com/office/powerpoint/2010/main" val="205335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76B14D-D209-4A0A-8799-626D2D61FEE4}"/>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9C20583B-DD99-4128-BA59-C8DC4E976F08}"/>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6FB8CAAA-33BC-4CB2-9F5D-722F4748DF75}"/>
              </a:ext>
            </a:extLst>
          </p:cNvPr>
          <p:cNvSpPr>
            <a:spLocks noGrp="1"/>
          </p:cNvSpPr>
          <p:nvPr>
            <p:ph type="sldNum" sz="quarter" idx="4"/>
          </p:nvPr>
        </p:nvSpPr>
        <p:spPr/>
        <p:txBody>
          <a:bodyPr/>
          <a:lstStyle/>
          <a:p>
            <a:fld id="{401CF334-2D5C-4859-84A6-CA7E6E43FAEB}" type="slidenum">
              <a:rPr lang="en-US" smtClean="0"/>
              <a:pPr/>
              <a:t>43</a:t>
            </a:fld>
            <a:endParaRPr lang="en-US"/>
          </a:p>
        </p:txBody>
      </p:sp>
      <p:sp>
        <p:nvSpPr>
          <p:cNvPr id="5" name="Title 4">
            <a:extLst>
              <a:ext uri="{FF2B5EF4-FFF2-40B4-BE49-F238E27FC236}">
                <a16:creationId xmlns:a16="http://schemas.microsoft.com/office/drawing/2014/main" id="{BE78D4FA-EBF2-49E1-809B-7A56AEE24C98}"/>
              </a:ext>
            </a:extLst>
          </p:cNvPr>
          <p:cNvSpPr>
            <a:spLocks noGrp="1"/>
          </p:cNvSpPr>
          <p:nvPr>
            <p:ph type="title"/>
          </p:nvPr>
        </p:nvSpPr>
        <p:spPr/>
        <p:txBody>
          <a:bodyPr/>
          <a:lstStyle/>
          <a:p>
            <a:r>
              <a:rPr lang="en-US" dirty="0"/>
              <a:t>Troubleshooting</a:t>
            </a:r>
            <a:endParaRPr lang="en-DE" dirty="0"/>
          </a:p>
        </p:txBody>
      </p:sp>
      <p:sp>
        <p:nvSpPr>
          <p:cNvPr id="6" name="Text Placeholder 5">
            <a:extLst>
              <a:ext uri="{FF2B5EF4-FFF2-40B4-BE49-F238E27FC236}">
                <a16:creationId xmlns:a16="http://schemas.microsoft.com/office/drawing/2014/main" id="{375E73C6-74BE-4F91-A973-2CFA6BDD367F}"/>
              </a:ext>
            </a:extLst>
          </p:cNvPr>
          <p:cNvSpPr>
            <a:spLocks noGrp="1"/>
          </p:cNvSpPr>
          <p:nvPr>
            <p:ph type="body" idx="1"/>
          </p:nvPr>
        </p:nvSpPr>
        <p:spPr/>
        <p:txBody>
          <a:bodyPr>
            <a:normAutofit/>
          </a:bodyPr>
          <a:lstStyle/>
          <a:p>
            <a:r>
              <a:rPr lang="en-US" sz="1200" dirty="0"/>
              <a:t>If the software installation still failed, you will need to reset the software. Follow below steps:</a:t>
            </a:r>
          </a:p>
          <a:p>
            <a:r>
              <a:rPr lang="en-US" sz="1200" dirty="0"/>
              <a:t>1. Right click CS </a:t>
            </a:r>
            <a:r>
              <a:rPr lang="en-US" sz="1200" dirty="0" err="1"/>
              <a:t>ScanFlow</a:t>
            </a:r>
            <a:r>
              <a:rPr lang="en-US" sz="1200" dirty="0"/>
              <a:t> Maintenance Tool and select &gt; More &gt; App setting</a:t>
            </a:r>
          </a:p>
          <a:p>
            <a:endParaRPr lang="en-US" sz="1200" dirty="0"/>
          </a:p>
          <a:p>
            <a:endParaRPr lang="en-US" sz="1200" dirty="0"/>
          </a:p>
          <a:p>
            <a:endParaRPr lang="en-US" sz="1200" dirty="0"/>
          </a:p>
          <a:p>
            <a:endParaRPr lang="en-US" sz="1200" dirty="0"/>
          </a:p>
          <a:p>
            <a:pPr algn="l"/>
            <a:endParaRPr lang="en-US" sz="1200" dirty="0"/>
          </a:p>
          <a:p>
            <a:pPr algn="l"/>
            <a:r>
              <a:rPr lang="en-US" sz="1200" dirty="0"/>
              <a:t>2.Click Reset</a:t>
            </a:r>
          </a:p>
          <a:p>
            <a:pPr algn="l"/>
            <a:endParaRPr lang="en-US" sz="1200" dirty="0"/>
          </a:p>
          <a:p>
            <a:pPr algn="l"/>
            <a:endParaRPr lang="en-US" sz="1200" dirty="0"/>
          </a:p>
          <a:p>
            <a:pPr algn="l"/>
            <a:endParaRPr lang="en-US" sz="1200" dirty="0"/>
          </a:p>
          <a:p>
            <a:pPr algn="l"/>
            <a:endParaRPr lang="en-US" sz="1200" dirty="0"/>
          </a:p>
          <a:p>
            <a:pPr algn="l"/>
            <a:endParaRPr lang="en-US" sz="1200" dirty="0"/>
          </a:p>
          <a:p>
            <a:pPr algn="l"/>
            <a:r>
              <a:rPr lang="en-US" sz="1200" dirty="0"/>
              <a:t>3. Reinstall the software</a:t>
            </a:r>
          </a:p>
          <a:p>
            <a:pPr algn="l"/>
            <a:endParaRPr lang="en-DE" sz="1200" dirty="0"/>
          </a:p>
        </p:txBody>
      </p:sp>
      <p:pic>
        <p:nvPicPr>
          <p:cNvPr id="13" name="Picture 12">
            <a:extLst>
              <a:ext uri="{FF2B5EF4-FFF2-40B4-BE49-F238E27FC236}">
                <a16:creationId xmlns:a16="http://schemas.microsoft.com/office/drawing/2014/main" id="{4ACFE12A-7A5C-40E0-B110-C350254BA7F7}"/>
              </a:ext>
            </a:extLst>
          </p:cNvPr>
          <p:cNvPicPr>
            <a:picLocks noChangeAspect="1"/>
          </p:cNvPicPr>
          <p:nvPr/>
        </p:nvPicPr>
        <p:blipFill>
          <a:blip r:embed="rId2"/>
          <a:stretch>
            <a:fillRect/>
          </a:stretch>
        </p:blipFill>
        <p:spPr>
          <a:xfrm>
            <a:off x="1039091" y="4059059"/>
            <a:ext cx="2890131" cy="1406491"/>
          </a:xfrm>
          <a:prstGeom prst="rect">
            <a:avLst/>
          </a:prstGeom>
        </p:spPr>
      </p:pic>
      <p:pic>
        <p:nvPicPr>
          <p:cNvPr id="8" name="Picture 7">
            <a:extLst>
              <a:ext uri="{FF2B5EF4-FFF2-40B4-BE49-F238E27FC236}">
                <a16:creationId xmlns:a16="http://schemas.microsoft.com/office/drawing/2014/main" id="{0D290855-E057-4D0A-B819-4C9B6D4D0B7B}"/>
              </a:ext>
            </a:extLst>
          </p:cNvPr>
          <p:cNvPicPr>
            <a:picLocks noChangeAspect="1"/>
          </p:cNvPicPr>
          <p:nvPr/>
        </p:nvPicPr>
        <p:blipFill rotWithShape="1">
          <a:blip r:embed="rId3"/>
          <a:srcRect l="6488"/>
          <a:stretch/>
        </p:blipFill>
        <p:spPr>
          <a:xfrm>
            <a:off x="1039091" y="2115830"/>
            <a:ext cx="5537073" cy="1486029"/>
          </a:xfrm>
          <a:prstGeom prst="rect">
            <a:avLst/>
          </a:prstGeom>
        </p:spPr>
      </p:pic>
    </p:spTree>
    <p:extLst>
      <p:ext uri="{BB962C8B-B14F-4D97-AF65-F5344CB8AC3E}">
        <p14:creationId xmlns:p14="http://schemas.microsoft.com/office/powerpoint/2010/main" val="147176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CC37F59-16B4-44E3-95F4-EC44EC7B6BF9}"/>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36BB7181-1141-4500-8788-4C2607942BA1}"/>
              </a:ext>
            </a:extLst>
          </p:cNvPr>
          <p:cNvSpPr>
            <a:spLocks noGrp="1"/>
          </p:cNvSpPr>
          <p:nvPr>
            <p:ph type="sldNum" sz="quarter" idx="4"/>
          </p:nvPr>
        </p:nvSpPr>
        <p:spPr/>
        <p:txBody>
          <a:bodyPr/>
          <a:lstStyle/>
          <a:p>
            <a:fld id="{401CF334-2D5C-4859-84A6-CA7E6E43FAEB}" type="slidenum">
              <a:rPr lang="en-US" smtClean="0"/>
              <a:pPr/>
              <a:t>44</a:t>
            </a:fld>
            <a:endParaRPr lang="en-US"/>
          </a:p>
        </p:txBody>
      </p:sp>
      <p:sp>
        <p:nvSpPr>
          <p:cNvPr id="5" name="Title 4">
            <a:extLst>
              <a:ext uri="{FF2B5EF4-FFF2-40B4-BE49-F238E27FC236}">
                <a16:creationId xmlns:a16="http://schemas.microsoft.com/office/drawing/2014/main" id="{5ADA12E7-9D46-40E5-90AC-F7360115E22C}"/>
              </a:ext>
            </a:extLst>
          </p:cNvPr>
          <p:cNvSpPr>
            <a:spLocks noGrp="1"/>
          </p:cNvSpPr>
          <p:nvPr>
            <p:ph type="title"/>
          </p:nvPr>
        </p:nvSpPr>
        <p:spPr/>
        <p:txBody>
          <a:bodyPr/>
          <a:lstStyle/>
          <a:p>
            <a:r>
              <a:rPr lang="en-US" dirty="0"/>
              <a:t>Device Identification</a:t>
            </a:r>
            <a:endParaRPr lang="en-DE" dirty="0"/>
          </a:p>
        </p:txBody>
      </p:sp>
      <p:sp>
        <p:nvSpPr>
          <p:cNvPr id="6" name="Text Placeholder 5">
            <a:extLst>
              <a:ext uri="{FF2B5EF4-FFF2-40B4-BE49-F238E27FC236}">
                <a16:creationId xmlns:a16="http://schemas.microsoft.com/office/drawing/2014/main" id="{8936AFEB-19AE-49E2-83F9-ED93375BF7E8}"/>
              </a:ext>
            </a:extLst>
          </p:cNvPr>
          <p:cNvSpPr>
            <a:spLocks noGrp="1"/>
          </p:cNvSpPr>
          <p:nvPr>
            <p:ph type="body" idx="1"/>
          </p:nvPr>
        </p:nvSpPr>
        <p:spPr/>
        <p:txBody>
          <a:bodyPr/>
          <a:lstStyle/>
          <a:p>
            <a:endParaRPr lang="en-DE" dirty="0"/>
          </a:p>
        </p:txBody>
      </p:sp>
      <p:sp>
        <p:nvSpPr>
          <p:cNvPr id="7" name="TextBox 6">
            <a:extLst>
              <a:ext uri="{FF2B5EF4-FFF2-40B4-BE49-F238E27FC236}">
                <a16:creationId xmlns:a16="http://schemas.microsoft.com/office/drawing/2014/main" id="{ADB20A0D-6F0D-4AB1-BC28-12AA8D8422CA}"/>
              </a:ext>
            </a:extLst>
          </p:cNvPr>
          <p:cNvSpPr txBox="1"/>
          <p:nvPr/>
        </p:nvSpPr>
        <p:spPr>
          <a:xfrm>
            <a:off x="861682" y="1695152"/>
            <a:ext cx="7647307" cy="4185761"/>
          </a:xfrm>
          <a:prstGeom prst="rect">
            <a:avLst/>
          </a:prstGeom>
          <a:noFill/>
        </p:spPr>
        <p:txBody>
          <a:bodyPr wrap="square" lIns="0" tIns="0" rIns="0" bIns="0" rtlCol="0">
            <a:spAutoFit/>
          </a:bodyPr>
          <a:lstStyle/>
          <a:p>
            <a:r>
              <a:rPr lang="en-US" sz="1600" b="1" dirty="0">
                <a:solidFill>
                  <a:schemeClr val="bg1">
                    <a:lumMod val="50000"/>
                  </a:schemeClr>
                </a:solidFill>
                <a:latin typeface="Arial" panose="020B0604020202020204" pitchFamily="34" charset="0"/>
              </a:rPr>
              <a:t>Scanner Recognition</a:t>
            </a:r>
          </a:p>
          <a:p>
            <a:pPr marL="285750" indent="-285750">
              <a:buFont typeface="Arial" panose="020B0604020202020204" pitchFamily="34" charset="0"/>
              <a:buChar char="•"/>
            </a:pPr>
            <a:r>
              <a:rPr lang="en-US" sz="1600" dirty="0">
                <a:solidFill>
                  <a:schemeClr val="bg1">
                    <a:lumMod val="50000"/>
                  </a:schemeClr>
                </a:solidFill>
                <a:latin typeface="Arial" panose="020B0604020202020204" pitchFamily="34" charset="0"/>
              </a:rPr>
              <a:t>In device manager CS 3600 &amp; CS 3700 are detected as </a:t>
            </a:r>
          </a:p>
          <a:p>
            <a:r>
              <a:rPr lang="en-US" sz="1600" dirty="0">
                <a:solidFill>
                  <a:schemeClr val="bg1">
                    <a:lumMod val="50000"/>
                  </a:schemeClr>
                </a:solidFill>
                <a:latin typeface="Arial" panose="020B0604020202020204" pitchFamily="34" charset="0"/>
              </a:rPr>
              <a:t>     libusbK USB device. </a:t>
            </a:r>
          </a:p>
          <a:p>
            <a:endParaRPr lang="en-US" sz="1600" dirty="0">
              <a:solidFill>
                <a:schemeClr val="bg1">
                  <a:lumMod val="50000"/>
                </a:schemeClr>
              </a:solidFill>
              <a:latin typeface="Arial" panose="020B0604020202020204" pitchFamily="34" charset="0"/>
            </a:endParaRPr>
          </a:p>
          <a:p>
            <a:pPr marL="285750" indent="-285750">
              <a:buFont typeface="Arial" panose="020B0604020202020204" pitchFamily="34" charset="0"/>
              <a:buChar char="•"/>
            </a:pPr>
            <a:r>
              <a:rPr lang="en-US" sz="1600" dirty="0">
                <a:solidFill>
                  <a:schemeClr val="bg1">
                    <a:lumMod val="50000"/>
                  </a:schemeClr>
                </a:solidFill>
                <a:latin typeface="Arial" panose="020B0604020202020204" pitchFamily="34" charset="0"/>
              </a:rPr>
              <a:t>If the scanner is recognized as Media gadget device.</a:t>
            </a:r>
          </a:p>
          <a:p>
            <a:r>
              <a:rPr lang="en-US" sz="1600" dirty="0">
                <a:solidFill>
                  <a:schemeClr val="bg1">
                    <a:lumMod val="50000"/>
                  </a:schemeClr>
                </a:solidFill>
                <a:latin typeface="Arial" panose="020B0604020202020204" pitchFamily="34" charset="0"/>
              </a:rPr>
              <a:t>     Manually install the driver under below path</a:t>
            </a:r>
          </a:p>
          <a:p>
            <a:endParaRPr lang="en-US" sz="1600" dirty="0">
              <a:solidFill>
                <a:schemeClr val="bg1">
                  <a:lumMod val="50000"/>
                </a:schemeClr>
              </a:solidFill>
              <a:latin typeface="Arial" panose="020B0604020202020204" pitchFamily="34" charset="0"/>
            </a:endParaRPr>
          </a:p>
          <a:p>
            <a:r>
              <a:rPr lang="en-US" sz="1600" dirty="0">
                <a:solidFill>
                  <a:schemeClr val="bg1">
                    <a:lumMod val="50000"/>
                  </a:schemeClr>
                </a:solidFill>
                <a:latin typeface="Arial" panose="020B0604020202020204" pitchFamily="34" charset="0"/>
              </a:rPr>
              <a:t>C:\ProgramData\DEXIS IS\</a:t>
            </a:r>
            <a:r>
              <a:rPr lang="en-US" sz="1600" dirty="0" err="1">
                <a:solidFill>
                  <a:schemeClr val="bg1">
                    <a:lumMod val="50000"/>
                  </a:schemeClr>
                </a:solidFill>
                <a:latin typeface="Arial" panose="020B0604020202020204" pitchFamily="34" charset="0"/>
              </a:rPr>
              <a:t>ScanFlow</a:t>
            </a:r>
            <a:r>
              <a:rPr lang="en-US" sz="1600" dirty="0">
                <a:solidFill>
                  <a:schemeClr val="bg1">
                    <a:lumMod val="50000"/>
                  </a:schemeClr>
                </a:solidFill>
                <a:latin typeface="Arial" panose="020B0604020202020204" pitchFamily="34" charset="0"/>
              </a:rPr>
              <a:t>\</a:t>
            </a:r>
            <a:r>
              <a:rPr lang="en-US" sz="1600" dirty="0" err="1">
                <a:solidFill>
                  <a:schemeClr val="bg1">
                    <a:lumMod val="50000"/>
                  </a:schemeClr>
                </a:solidFill>
                <a:latin typeface="Arial" panose="020B0604020202020204" pitchFamily="34" charset="0"/>
              </a:rPr>
              <a:t>post_install</a:t>
            </a:r>
            <a:endParaRPr lang="en-US" sz="1600" dirty="0">
              <a:solidFill>
                <a:schemeClr val="bg1">
                  <a:lumMod val="50000"/>
                </a:schemeClr>
              </a:solidFill>
              <a:latin typeface="Arial" panose="020B0604020202020204" pitchFamily="34" charset="0"/>
            </a:endParaRPr>
          </a:p>
          <a:p>
            <a:endParaRPr lang="en-US" sz="1600" dirty="0">
              <a:solidFill>
                <a:schemeClr val="bg1">
                  <a:lumMod val="50000"/>
                </a:schemeClr>
              </a:solidFill>
              <a:latin typeface="Arial" panose="020B0604020202020204" pitchFamily="34" charset="0"/>
            </a:endParaRPr>
          </a:p>
          <a:p>
            <a:pPr marL="285750" indent="-285750">
              <a:buFont typeface="Wingdings" panose="05000000000000000000" pitchFamily="2" charset="2"/>
              <a:buChar char="Ø"/>
            </a:pPr>
            <a:r>
              <a:rPr lang="en-US" sz="1600" dirty="0" err="1">
                <a:solidFill>
                  <a:schemeClr val="bg1">
                    <a:lumMod val="50000"/>
                  </a:schemeClr>
                </a:solidFill>
                <a:latin typeface="Arial" panose="020B0604020202020204" pitchFamily="34" charset="0"/>
              </a:rPr>
              <a:t>UVCDriver_CS</a:t>
            </a:r>
            <a:r>
              <a:rPr lang="en-US" sz="1600" dirty="0">
                <a:solidFill>
                  <a:schemeClr val="bg1">
                    <a:lumMod val="50000"/>
                  </a:schemeClr>
                </a:solidFill>
                <a:latin typeface="Arial" panose="020B0604020202020204" pitchFamily="34" charset="0"/>
              </a:rPr>
              <a:t> 3600</a:t>
            </a:r>
          </a:p>
          <a:p>
            <a:pPr marL="285750" indent="-285750">
              <a:buFont typeface="Wingdings" panose="05000000000000000000" pitchFamily="2" charset="2"/>
              <a:buChar char="Ø"/>
            </a:pPr>
            <a:r>
              <a:rPr lang="en-US" sz="1600" dirty="0" err="1">
                <a:solidFill>
                  <a:schemeClr val="bg1">
                    <a:lumMod val="50000"/>
                  </a:schemeClr>
                </a:solidFill>
                <a:latin typeface="Arial" panose="020B0604020202020204" pitchFamily="34" charset="0"/>
              </a:rPr>
              <a:t>UVCDriver_CS</a:t>
            </a:r>
            <a:r>
              <a:rPr lang="en-US" sz="1600" dirty="0">
                <a:solidFill>
                  <a:schemeClr val="bg1">
                    <a:lumMod val="50000"/>
                  </a:schemeClr>
                </a:solidFill>
                <a:latin typeface="Arial" panose="020B0604020202020204" pitchFamily="34" charset="0"/>
              </a:rPr>
              <a:t> 3700</a:t>
            </a:r>
          </a:p>
          <a:p>
            <a:pPr marL="285750" indent="-285750">
              <a:buFont typeface="Wingdings" panose="05000000000000000000" pitchFamily="2" charset="2"/>
              <a:buChar char="Ø"/>
            </a:pPr>
            <a:endParaRPr lang="en-US" sz="1600" dirty="0">
              <a:solidFill>
                <a:schemeClr val="bg1">
                  <a:lumMod val="50000"/>
                </a:schemeClr>
              </a:solidFill>
              <a:latin typeface="Arial" panose="020B0604020202020204" pitchFamily="34" charset="0"/>
            </a:endParaRPr>
          </a:p>
          <a:p>
            <a:pPr marL="285750" indent="-285750">
              <a:buFont typeface="Wingdings" panose="05000000000000000000" pitchFamily="2" charset="2"/>
              <a:buChar char="Ø"/>
            </a:pPr>
            <a:endParaRPr lang="en-US" sz="1600" dirty="0">
              <a:solidFill>
                <a:schemeClr val="bg1">
                  <a:lumMod val="50000"/>
                </a:schemeClr>
              </a:solidFill>
              <a:latin typeface="Arial" panose="020B0604020202020204" pitchFamily="34" charset="0"/>
            </a:endParaRPr>
          </a:p>
          <a:p>
            <a:pPr marL="285750" indent="-285750">
              <a:buFont typeface="Wingdings" panose="05000000000000000000" pitchFamily="2" charset="2"/>
              <a:buChar char="Ø"/>
            </a:pPr>
            <a:endParaRPr lang="en-US" sz="1600" dirty="0">
              <a:solidFill>
                <a:schemeClr val="bg1">
                  <a:lumMod val="50000"/>
                </a:schemeClr>
              </a:solidFill>
              <a:latin typeface="Arial" panose="020B0604020202020204" pitchFamily="34" charset="0"/>
            </a:endParaRPr>
          </a:p>
          <a:p>
            <a:pPr marL="285750" indent="-285750">
              <a:buFont typeface="Wingdings" panose="05000000000000000000" pitchFamily="2" charset="2"/>
              <a:buChar char="Ø"/>
            </a:pPr>
            <a:endParaRPr lang="en-US" sz="1600" dirty="0">
              <a:solidFill>
                <a:schemeClr val="bg1">
                  <a:lumMod val="50000"/>
                </a:schemeClr>
              </a:solidFill>
              <a:latin typeface="Arial" panose="020B0604020202020204" pitchFamily="34" charset="0"/>
            </a:endParaRPr>
          </a:p>
          <a:p>
            <a:pPr marL="285750" indent="-285750">
              <a:buFont typeface="Wingdings" panose="05000000000000000000" pitchFamily="2" charset="2"/>
              <a:buChar char="Ø"/>
            </a:pPr>
            <a:endParaRPr lang="en-US" sz="1600" dirty="0">
              <a:solidFill>
                <a:schemeClr val="bg1">
                  <a:lumMod val="50000"/>
                </a:schemeClr>
              </a:solidFill>
              <a:latin typeface="Arial" panose="020B0604020202020204" pitchFamily="34" charset="0"/>
            </a:endParaRPr>
          </a:p>
          <a:p>
            <a:pPr marL="285750" indent="-285750">
              <a:buFont typeface="Wingdings" panose="05000000000000000000" pitchFamily="2" charset="2"/>
              <a:buChar char="Ø"/>
            </a:pPr>
            <a:r>
              <a:rPr lang="en-US" sz="1600" b="1" dirty="0">
                <a:solidFill>
                  <a:schemeClr val="bg1">
                    <a:lumMod val="50000"/>
                  </a:schemeClr>
                </a:solidFill>
                <a:latin typeface="Arial" panose="020B0604020202020204" pitchFamily="34" charset="0"/>
              </a:rPr>
              <a:t>Note: </a:t>
            </a:r>
            <a:r>
              <a:rPr lang="en-US" sz="1600" dirty="0">
                <a:solidFill>
                  <a:schemeClr val="bg1">
                    <a:lumMod val="50000"/>
                  </a:schemeClr>
                </a:solidFill>
                <a:latin typeface="Arial" panose="020B0604020202020204" pitchFamily="34" charset="0"/>
              </a:rPr>
              <a:t>CS 3800 as it is using a USB dongle, will not be visible as a </a:t>
            </a:r>
            <a:r>
              <a:rPr lang="en-US" sz="1600" dirty="0" err="1">
                <a:solidFill>
                  <a:schemeClr val="bg1">
                    <a:lumMod val="50000"/>
                  </a:schemeClr>
                </a:solidFill>
                <a:latin typeface="Arial" panose="020B0604020202020204" pitchFamily="34" charset="0"/>
              </a:rPr>
              <a:t>libusbK</a:t>
            </a:r>
            <a:r>
              <a:rPr lang="en-US" sz="1600" dirty="0">
                <a:solidFill>
                  <a:schemeClr val="bg1">
                    <a:lumMod val="50000"/>
                  </a:schemeClr>
                </a:solidFill>
                <a:latin typeface="Arial" panose="020B0604020202020204" pitchFamily="34" charset="0"/>
              </a:rPr>
              <a:t> Device</a:t>
            </a:r>
            <a:endParaRPr lang="en-US" sz="1600" b="1" dirty="0">
              <a:solidFill>
                <a:schemeClr val="bg1">
                  <a:lumMod val="50000"/>
                </a:schemeClr>
              </a:solidFill>
              <a:latin typeface="Arial" panose="020B0604020202020204" pitchFamily="34" charset="0"/>
            </a:endParaRPr>
          </a:p>
        </p:txBody>
      </p:sp>
      <p:pic>
        <p:nvPicPr>
          <p:cNvPr id="8" name="Picture 7">
            <a:extLst>
              <a:ext uri="{FF2B5EF4-FFF2-40B4-BE49-F238E27FC236}">
                <a16:creationId xmlns:a16="http://schemas.microsoft.com/office/drawing/2014/main" id="{55997BFB-8DC7-43D6-83F8-E9BA6FFA5424}"/>
              </a:ext>
            </a:extLst>
          </p:cNvPr>
          <p:cNvPicPr>
            <a:picLocks noChangeAspect="1"/>
          </p:cNvPicPr>
          <p:nvPr/>
        </p:nvPicPr>
        <p:blipFill>
          <a:blip r:embed="rId2"/>
          <a:stretch>
            <a:fillRect/>
          </a:stretch>
        </p:blipFill>
        <p:spPr>
          <a:xfrm>
            <a:off x="6548515" y="2365703"/>
            <a:ext cx="2960851" cy="1179322"/>
          </a:xfrm>
          <a:prstGeom prst="rect">
            <a:avLst/>
          </a:prstGeom>
        </p:spPr>
      </p:pic>
      <p:pic>
        <p:nvPicPr>
          <p:cNvPr id="9" name="Picture 8">
            <a:extLst>
              <a:ext uri="{FF2B5EF4-FFF2-40B4-BE49-F238E27FC236}">
                <a16:creationId xmlns:a16="http://schemas.microsoft.com/office/drawing/2014/main" id="{5F105486-6FA5-4232-97A9-B1D2EBB6DE28}"/>
              </a:ext>
            </a:extLst>
          </p:cNvPr>
          <p:cNvPicPr>
            <a:picLocks noChangeAspect="1"/>
          </p:cNvPicPr>
          <p:nvPr/>
        </p:nvPicPr>
        <p:blipFill>
          <a:blip r:embed="rId3"/>
          <a:stretch>
            <a:fillRect/>
          </a:stretch>
        </p:blipFill>
        <p:spPr>
          <a:xfrm>
            <a:off x="6548515" y="4206943"/>
            <a:ext cx="3093958" cy="613569"/>
          </a:xfrm>
          <a:prstGeom prst="rect">
            <a:avLst/>
          </a:prstGeom>
        </p:spPr>
      </p:pic>
    </p:spTree>
    <p:extLst>
      <p:ext uri="{BB962C8B-B14F-4D97-AF65-F5344CB8AC3E}">
        <p14:creationId xmlns:p14="http://schemas.microsoft.com/office/powerpoint/2010/main" val="297062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FB8CAAA-33BC-4CB2-9F5D-722F4748DF75}"/>
              </a:ext>
            </a:extLst>
          </p:cNvPr>
          <p:cNvSpPr>
            <a:spLocks noGrp="1"/>
          </p:cNvSpPr>
          <p:nvPr>
            <p:ph type="sldNum" sz="quarter" idx="4"/>
          </p:nvPr>
        </p:nvSpPr>
        <p:spPr/>
        <p:txBody>
          <a:bodyPr/>
          <a:lstStyle/>
          <a:p>
            <a:fld id="{401CF334-2D5C-4859-84A6-CA7E6E43FAEB}" type="slidenum">
              <a:rPr lang="en-US" smtClean="0"/>
              <a:pPr/>
              <a:t>45</a:t>
            </a:fld>
            <a:endParaRPr lang="en-US"/>
          </a:p>
        </p:txBody>
      </p:sp>
      <p:sp>
        <p:nvSpPr>
          <p:cNvPr id="5" name="Title 4">
            <a:extLst>
              <a:ext uri="{FF2B5EF4-FFF2-40B4-BE49-F238E27FC236}">
                <a16:creationId xmlns:a16="http://schemas.microsoft.com/office/drawing/2014/main" id="{BE78D4FA-EBF2-49E1-809B-7A56AEE24C98}"/>
              </a:ext>
            </a:extLst>
          </p:cNvPr>
          <p:cNvSpPr>
            <a:spLocks noGrp="1"/>
          </p:cNvSpPr>
          <p:nvPr>
            <p:ph type="title"/>
          </p:nvPr>
        </p:nvSpPr>
        <p:spPr/>
        <p:txBody>
          <a:bodyPr/>
          <a:lstStyle/>
          <a:p>
            <a:r>
              <a:rPr lang="en-US" dirty="0"/>
              <a:t>Performance</a:t>
            </a:r>
            <a:endParaRPr lang="en-DE" dirty="0"/>
          </a:p>
        </p:txBody>
      </p:sp>
      <p:sp>
        <p:nvSpPr>
          <p:cNvPr id="6" name="Text Placeholder 5">
            <a:extLst>
              <a:ext uri="{FF2B5EF4-FFF2-40B4-BE49-F238E27FC236}">
                <a16:creationId xmlns:a16="http://schemas.microsoft.com/office/drawing/2014/main" id="{375E73C6-74BE-4F91-A973-2CFA6BDD367F}"/>
              </a:ext>
            </a:extLst>
          </p:cNvPr>
          <p:cNvSpPr>
            <a:spLocks noGrp="1"/>
          </p:cNvSpPr>
          <p:nvPr>
            <p:ph type="body" idx="1"/>
          </p:nvPr>
        </p:nvSpPr>
        <p:spPr/>
        <p:txBody>
          <a:bodyPr>
            <a:normAutofit/>
          </a:bodyPr>
          <a:lstStyle/>
          <a:p>
            <a:r>
              <a:rPr lang="en-US" sz="1800" b="1" dirty="0"/>
              <a:t>Freezing or Scan slowness</a:t>
            </a:r>
          </a:p>
          <a:p>
            <a:pPr>
              <a:spcBef>
                <a:spcPts val="600"/>
              </a:spcBef>
            </a:pPr>
            <a:r>
              <a:rPr lang="en-US" sz="1800" b="1" dirty="0"/>
              <a:t>Select the higher performance graphic process</a:t>
            </a:r>
          </a:p>
          <a:p>
            <a:pPr lvl="2">
              <a:spcBef>
                <a:spcPts val="600"/>
              </a:spcBef>
            </a:pPr>
            <a:r>
              <a:rPr lang="en-US" sz="1800" dirty="0"/>
              <a:t>Add a customer rule for the acquisition software</a:t>
            </a:r>
          </a:p>
          <a:p>
            <a:pPr lvl="2">
              <a:spcBef>
                <a:spcPts val="600"/>
              </a:spcBef>
            </a:pPr>
            <a:r>
              <a:rPr lang="en-US" sz="1800" dirty="0"/>
              <a:t>Select the higher performance graphic process for the acquisition software</a:t>
            </a:r>
          </a:p>
          <a:p>
            <a:pPr lvl="2">
              <a:spcBef>
                <a:spcPts val="600"/>
              </a:spcBef>
            </a:pPr>
            <a:r>
              <a:rPr lang="en-US" sz="1800" dirty="0"/>
              <a:t>Path: C:\Program Files\</a:t>
            </a:r>
            <a:r>
              <a:rPr lang="en-US" sz="1800" dirty="0" err="1"/>
              <a:t>WindowsApps</a:t>
            </a:r>
            <a:r>
              <a:rPr lang="en-US" sz="1800" dirty="0"/>
              <a:t>\D.I.T.C.DEXIS-IS-ScanFlow_1.0.7.9272_x64__9454mxajnpdsp \ DEXIS IS </a:t>
            </a:r>
            <a:r>
              <a:rPr lang="en-US" sz="1800" dirty="0" err="1"/>
              <a:t>ScanFlow</a:t>
            </a:r>
            <a:endParaRPr lang="en-US" sz="1800" dirty="0">
              <a:solidFill>
                <a:srgbClr val="00B0F0"/>
              </a:solidFill>
            </a:endParaRPr>
          </a:p>
          <a:p>
            <a:endParaRPr lang="en-US" sz="1400" b="1" dirty="0"/>
          </a:p>
          <a:p>
            <a:pPr>
              <a:spcBef>
                <a:spcPts val="600"/>
              </a:spcBef>
            </a:pPr>
            <a:r>
              <a:rPr lang="en-US" sz="1800" b="1" dirty="0"/>
              <a:t>Settings for Quadro graphic cards</a:t>
            </a:r>
          </a:p>
          <a:p>
            <a:pPr lvl="2">
              <a:spcBef>
                <a:spcPts val="600"/>
              </a:spcBef>
            </a:pPr>
            <a:r>
              <a:rPr lang="en-US" sz="1400" dirty="0"/>
              <a:t>On the Global Settings tab</a:t>
            </a:r>
          </a:p>
          <a:p>
            <a:pPr lvl="2">
              <a:spcBef>
                <a:spcPts val="600"/>
              </a:spcBef>
            </a:pPr>
            <a:r>
              <a:rPr lang="en-US" sz="1400" dirty="0"/>
              <a:t>Select either of these 2 presets</a:t>
            </a:r>
          </a:p>
          <a:p>
            <a:pPr marL="548640" lvl="3">
              <a:spcBef>
                <a:spcPts val="600"/>
              </a:spcBef>
              <a:buFont typeface="Wingdings" pitchFamily="2" charset="2"/>
              <a:buChar char="Ø"/>
            </a:pPr>
            <a:r>
              <a:rPr lang="en-US" u="sng" dirty="0"/>
              <a:t>3D App - Game Development</a:t>
            </a:r>
          </a:p>
          <a:p>
            <a:pPr marL="548640" lvl="3">
              <a:spcBef>
                <a:spcPts val="600"/>
              </a:spcBef>
              <a:buFont typeface="Wingdings" pitchFamily="2" charset="2"/>
              <a:buChar char="Ø"/>
            </a:pPr>
            <a:r>
              <a:rPr lang="en-US" u="sng" dirty="0"/>
              <a:t>Workstation Dynamic Streaming</a:t>
            </a:r>
          </a:p>
          <a:p>
            <a:endParaRPr lang="en-US" sz="1400" b="1" dirty="0"/>
          </a:p>
        </p:txBody>
      </p:sp>
      <p:pic>
        <p:nvPicPr>
          <p:cNvPr id="9" name="Picture 2">
            <a:extLst>
              <a:ext uri="{FF2B5EF4-FFF2-40B4-BE49-F238E27FC236}">
                <a16:creationId xmlns:a16="http://schemas.microsoft.com/office/drawing/2014/main" id="{8A7120D2-572A-44BD-BD1A-3F1046BCA8CA}"/>
              </a:ext>
            </a:extLst>
          </p:cNvPr>
          <p:cNvPicPr>
            <a:picLocks noChangeAspect="1" noChangeArrowheads="1"/>
          </p:cNvPicPr>
          <p:nvPr/>
        </p:nvPicPr>
        <p:blipFill>
          <a:blip r:embed="rId2" cstate="print"/>
          <a:srcRect/>
          <a:stretch>
            <a:fillRect/>
          </a:stretch>
        </p:blipFill>
        <p:spPr bwMode="auto">
          <a:xfrm>
            <a:off x="6061810" y="3429000"/>
            <a:ext cx="3691790" cy="27374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8448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AE23E2-FE34-40B3-BFA3-6D8F3D3362BA}"/>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E98965CD-7A20-4AB5-AF1D-2F6505511D27}"/>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F7A4341E-BDD9-43A2-A389-729261886396}"/>
              </a:ext>
            </a:extLst>
          </p:cNvPr>
          <p:cNvSpPr>
            <a:spLocks noGrp="1"/>
          </p:cNvSpPr>
          <p:nvPr>
            <p:ph type="sldNum" sz="quarter" idx="4"/>
          </p:nvPr>
        </p:nvSpPr>
        <p:spPr/>
        <p:txBody>
          <a:bodyPr/>
          <a:lstStyle/>
          <a:p>
            <a:fld id="{401CF334-2D5C-4859-84A6-CA7E6E43FAEB}" type="slidenum">
              <a:rPr lang="en-US" smtClean="0"/>
              <a:pPr/>
              <a:t>46</a:t>
            </a:fld>
            <a:endParaRPr lang="en-US"/>
          </a:p>
        </p:txBody>
      </p:sp>
      <p:sp>
        <p:nvSpPr>
          <p:cNvPr id="5" name="Title 4">
            <a:extLst>
              <a:ext uri="{FF2B5EF4-FFF2-40B4-BE49-F238E27FC236}">
                <a16:creationId xmlns:a16="http://schemas.microsoft.com/office/drawing/2014/main" id="{B11B2AEF-C094-49AC-8D09-32F9A9C11AA5}"/>
              </a:ext>
            </a:extLst>
          </p:cNvPr>
          <p:cNvSpPr>
            <a:spLocks noGrp="1"/>
          </p:cNvSpPr>
          <p:nvPr>
            <p:ph type="title"/>
          </p:nvPr>
        </p:nvSpPr>
        <p:spPr/>
        <p:txBody>
          <a:bodyPr/>
          <a:lstStyle/>
          <a:p>
            <a:r>
              <a:rPr lang="en-US" altLang="zh-CN" dirty="0"/>
              <a:t>Diagnose Tool</a:t>
            </a:r>
            <a:endParaRPr lang="en-DE" dirty="0"/>
          </a:p>
        </p:txBody>
      </p:sp>
      <p:sp>
        <p:nvSpPr>
          <p:cNvPr id="6" name="Text Placeholder 5">
            <a:extLst>
              <a:ext uri="{FF2B5EF4-FFF2-40B4-BE49-F238E27FC236}">
                <a16:creationId xmlns:a16="http://schemas.microsoft.com/office/drawing/2014/main" id="{87EB1F55-8299-42FF-A8F7-E072BE28E175}"/>
              </a:ext>
            </a:extLst>
          </p:cNvPr>
          <p:cNvSpPr>
            <a:spLocks noGrp="1"/>
          </p:cNvSpPr>
          <p:nvPr>
            <p:ph type="body" idx="1"/>
          </p:nvPr>
        </p:nvSpPr>
        <p:spPr/>
        <p:txBody>
          <a:bodyPr>
            <a:normAutofit/>
          </a:bodyPr>
          <a:lstStyle/>
          <a:p>
            <a:r>
              <a:rPr lang="en-US" sz="1600" dirty="0"/>
              <a:t>C:\ProgramData\DEXIS IS\</a:t>
            </a:r>
            <a:r>
              <a:rPr lang="en-US" sz="1600" dirty="0" err="1"/>
              <a:t>ScanFlow</a:t>
            </a:r>
            <a:r>
              <a:rPr lang="en-US" sz="1600" dirty="0"/>
              <a:t>\</a:t>
            </a:r>
            <a:r>
              <a:rPr lang="en-US" sz="1600" dirty="0" err="1"/>
              <a:t>DiagnoseTool</a:t>
            </a:r>
            <a:r>
              <a:rPr lang="en-US" sz="1600" dirty="0"/>
              <a:t>\bin\is3x00_diagnose_tool.exe</a:t>
            </a:r>
            <a:endParaRPr lang="en-DE" sz="1600" dirty="0"/>
          </a:p>
        </p:txBody>
      </p:sp>
      <p:pic>
        <p:nvPicPr>
          <p:cNvPr id="10" name="Picture 9">
            <a:extLst>
              <a:ext uri="{FF2B5EF4-FFF2-40B4-BE49-F238E27FC236}">
                <a16:creationId xmlns:a16="http://schemas.microsoft.com/office/drawing/2014/main" id="{1F7BF2FA-1371-4A94-9B1B-353F7D5846BE}"/>
              </a:ext>
            </a:extLst>
          </p:cNvPr>
          <p:cNvPicPr>
            <a:picLocks noChangeAspect="1"/>
          </p:cNvPicPr>
          <p:nvPr/>
        </p:nvPicPr>
        <p:blipFill>
          <a:blip r:embed="rId2"/>
          <a:stretch>
            <a:fillRect/>
          </a:stretch>
        </p:blipFill>
        <p:spPr>
          <a:xfrm>
            <a:off x="495136" y="2110448"/>
            <a:ext cx="1991003" cy="285790"/>
          </a:xfrm>
          <a:prstGeom prst="rect">
            <a:avLst/>
          </a:prstGeom>
        </p:spPr>
      </p:pic>
      <p:pic>
        <p:nvPicPr>
          <p:cNvPr id="12" name="Picture 11">
            <a:extLst>
              <a:ext uri="{FF2B5EF4-FFF2-40B4-BE49-F238E27FC236}">
                <a16:creationId xmlns:a16="http://schemas.microsoft.com/office/drawing/2014/main" id="{D085BE75-683B-4C99-85CD-869E509F1E97}"/>
              </a:ext>
            </a:extLst>
          </p:cNvPr>
          <p:cNvPicPr>
            <a:picLocks noChangeAspect="1"/>
          </p:cNvPicPr>
          <p:nvPr/>
        </p:nvPicPr>
        <p:blipFill>
          <a:blip r:embed="rId3"/>
          <a:stretch>
            <a:fillRect/>
          </a:stretch>
        </p:blipFill>
        <p:spPr>
          <a:xfrm>
            <a:off x="2954215" y="1799996"/>
            <a:ext cx="7370621" cy="407524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58508313-967A-4788-8953-817F7B372936}"/>
              </a:ext>
            </a:extLst>
          </p:cNvPr>
          <p:cNvPicPr>
            <a:picLocks noChangeAspect="1"/>
          </p:cNvPicPr>
          <p:nvPr/>
        </p:nvPicPr>
        <p:blipFill>
          <a:blip r:embed="rId4"/>
          <a:stretch>
            <a:fillRect/>
          </a:stretch>
        </p:blipFill>
        <p:spPr>
          <a:xfrm>
            <a:off x="6335861" y="4039437"/>
            <a:ext cx="2344007" cy="1246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487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AE23E2-FE34-40B3-BFA3-6D8F3D3362BA}"/>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E98965CD-7A20-4AB5-AF1D-2F6505511D27}"/>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F7A4341E-BDD9-43A2-A389-729261886396}"/>
              </a:ext>
            </a:extLst>
          </p:cNvPr>
          <p:cNvSpPr>
            <a:spLocks noGrp="1"/>
          </p:cNvSpPr>
          <p:nvPr>
            <p:ph type="sldNum" sz="quarter" idx="4"/>
          </p:nvPr>
        </p:nvSpPr>
        <p:spPr/>
        <p:txBody>
          <a:bodyPr/>
          <a:lstStyle/>
          <a:p>
            <a:fld id="{401CF334-2D5C-4859-84A6-CA7E6E43FAEB}" type="slidenum">
              <a:rPr lang="en-US" smtClean="0"/>
              <a:pPr/>
              <a:t>47</a:t>
            </a:fld>
            <a:endParaRPr lang="en-US"/>
          </a:p>
        </p:txBody>
      </p:sp>
      <p:sp>
        <p:nvSpPr>
          <p:cNvPr id="5" name="Title 4">
            <a:extLst>
              <a:ext uri="{FF2B5EF4-FFF2-40B4-BE49-F238E27FC236}">
                <a16:creationId xmlns:a16="http://schemas.microsoft.com/office/drawing/2014/main" id="{B11B2AEF-C094-49AC-8D09-32F9A9C11AA5}"/>
              </a:ext>
            </a:extLst>
          </p:cNvPr>
          <p:cNvSpPr>
            <a:spLocks noGrp="1"/>
          </p:cNvSpPr>
          <p:nvPr>
            <p:ph type="title"/>
          </p:nvPr>
        </p:nvSpPr>
        <p:spPr/>
        <p:txBody>
          <a:bodyPr/>
          <a:lstStyle/>
          <a:p>
            <a:r>
              <a:rPr lang="en-US" dirty="0"/>
              <a:t>W</a:t>
            </a:r>
            <a:r>
              <a:rPr lang="en-US" altLang="zh-CN" dirty="0"/>
              <a:t>IFI Signal Strength Check</a:t>
            </a:r>
            <a:endParaRPr lang="en-DE" dirty="0"/>
          </a:p>
        </p:txBody>
      </p:sp>
      <p:sp>
        <p:nvSpPr>
          <p:cNvPr id="6" name="Text Placeholder 5">
            <a:extLst>
              <a:ext uri="{FF2B5EF4-FFF2-40B4-BE49-F238E27FC236}">
                <a16:creationId xmlns:a16="http://schemas.microsoft.com/office/drawing/2014/main" id="{87EB1F55-8299-42FF-A8F7-E072BE28E175}"/>
              </a:ext>
            </a:extLst>
          </p:cNvPr>
          <p:cNvSpPr>
            <a:spLocks noGrp="1"/>
          </p:cNvSpPr>
          <p:nvPr>
            <p:ph type="body" idx="1"/>
          </p:nvPr>
        </p:nvSpPr>
        <p:spPr/>
        <p:txBody>
          <a:bodyPr/>
          <a:lstStyle/>
          <a:p>
            <a:endParaRPr lang="en-DE" dirty="0"/>
          </a:p>
        </p:txBody>
      </p:sp>
      <p:pic>
        <p:nvPicPr>
          <p:cNvPr id="8" name="Picture 7">
            <a:extLst>
              <a:ext uri="{FF2B5EF4-FFF2-40B4-BE49-F238E27FC236}">
                <a16:creationId xmlns:a16="http://schemas.microsoft.com/office/drawing/2014/main" id="{9FFC5BDB-9492-4BA8-9972-83E0ABCA7F3E}"/>
              </a:ext>
            </a:extLst>
          </p:cNvPr>
          <p:cNvPicPr>
            <a:picLocks noChangeAspect="1"/>
          </p:cNvPicPr>
          <p:nvPr/>
        </p:nvPicPr>
        <p:blipFill>
          <a:blip r:embed="rId2"/>
          <a:stretch>
            <a:fillRect/>
          </a:stretch>
        </p:blipFill>
        <p:spPr>
          <a:xfrm>
            <a:off x="1323508" y="1295400"/>
            <a:ext cx="7654133" cy="4668331"/>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95F8707-6377-461F-9256-E38012E4650A}"/>
              </a:ext>
            </a:extLst>
          </p:cNvPr>
          <p:cNvPicPr>
            <a:picLocks noChangeAspect="1"/>
          </p:cNvPicPr>
          <p:nvPr/>
        </p:nvPicPr>
        <p:blipFill>
          <a:blip r:embed="rId3"/>
          <a:stretch>
            <a:fillRect/>
          </a:stretch>
        </p:blipFill>
        <p:spPr>
          <a:xfrm>
            <a:off x="7394525" y="2751498"/>
            <a:ext cx="3323646" cy="3502254"/>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27C65D70-AE91-415F-834E-52D4CA5911BE}"/>
              </a:ext>
            </a:extLst>
          </p:cNvPr>
          <p:cNvPicPr>
            <a:picLocks noChangeAspect="1"/>
          </p:cNvPicPr>
          <p:nvPr/>
        </p:nvPicPr>
        <p:blipFill>
          <a:blip r:embed="rId4"/>
          <a:stretch>
            <a:fillRect/>
          </a:stretch>
        </p:blipFill>
        <p:spPr>
          <a:xfrm>
            <a:off x="1323508" y="1537399"/>
            <a:ext cx="2127125" cy="581636"/>
          </a:xfrm>
          <a:prstGeom prst="rect">
            <a:avLst/>
          </a:prstGeom>
        </p:spPr>
      </p:pic>
    </p:spTree>
    <p:extLst>
      <p:ext uri="{BB962C8B-B14F-4D97-AF65-F5344CB8AC3E}">
        <p14:creationId xmlns:p14="http://schemas.microsoft.com/office/powerpoint/2010/main" val="19317640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CAE23E2-FE34-40B3-BFA3-6D8F3D3362BA}"/>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E98965CD-7A20-4AB5-AF1D-2F6505511D27}"/>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F7A4341E-BDD9-43A2-A389-729261886396}"/>
              </a:ext>
            </a:extLst>
          </p:cNvPr>
          <p:cNvSpPr>
            <a:spLocks noGrp="1"/>
          </p:cNvSpPr>
          <p:nvPr>
            <p:ph type="sldNum" sz="quarter" idx="4"/>
          </p:nvPr>
        </p:nvSpPr>
        <p:spPr/>
        <p:txBody>
          <a:bodyPr/>
          <a:lstStyle/>
          <a:p>
            <a:fld id="{401CF334-2D5C-4859-84A6-CA7E6E43FAEB}" type="slidenum">
              <a:rPr lang="en-US" smtClean="0"/>
              <a:pPr/>
              <a:t>48</a:t>
            </a:fld>
            <a:endParaRPr lang="en-US"/>
          </a:p>
        </p:txBody>
      </p:sp>
      <p:sp>
        <p:nvSpPr>
          <p:cNvPr id="5" name="Title 4">
            <a:extLst>
              <a:ext uri="{FF2B5EF4-FFF2-40B4-BE49-F238E27FC236}">
                <a16:creationId xmlns:a16="http://schemas.microsoft.com/office/drawing/2014/main" id="{B11B2AEF-C094-49AC-8D09-32F9A9C11AA5}"/>
              </a:ext>
            </a:extLst>
          </p:cNvPr>
          <p:cNvSpPr>
            <a:spLocks noGrp="1"/>
          </p:cNvSpPr>
          <p:nvPr>
            <p:ph type="title"/>
          </p:nvPr>
        </p:nvSpPr>
        <p:spPr/>
        <p:txBody>
          <a:bodyPr/>
          <a:lstStyle/>
          <a:p>
            <a:r>
              <a:rPr lang="en-US" dirty="0"/>
              <a:t>Tip Diagnose</a:t>
            </a:r>
            <a:endParaRPr lang="en-DE" dirty="0"/>
          </a:p>
        </p:txBody>
      </p:sp>
      <p:sp>
        <p:nvSpPr>
          <p:cNvPr id="6" name="Text Placeholder 5">
            <a:extLst>
              <a:ext uri="{FF2B5EF4-FFF2-40B4-BE49-F238E27FC236}">
                <a16:creationId xmlns:a16="http://schemas.microsoft.com/office/drawing/2014/main" id="{87EB1F55-8299-42FF-A8F7-E072BE28E175}"/>
              </a:ext>
            </a:extLst>
          </p:cNvPr>
          <p:cNvSpPr>
            <a:spLocks noGrp="1"/>
          </p:cNvSpPr>
          <p:nvPr>
            <p:ph type="body" idx="1"/>
          </p:nvPr>
        </p:nvSpPr>
        <p:spPr/>
        <p:txBody>
          <a:bodyPr/>
          <a:lstStyle/>
          <a:p>
            <a:endParaRPr lang="en-DE" dirty="0"/>
          </a:p>
        </p:txBody>
      </p:sp>
      <p:pic>
        <p:nvPicPr>
          <p:cNvPr id="10" name="Content Placeholder 11" descr="Graphical user interface, text, application&#10;&#10;Description automatically generated">
            <a:extLst>
              <a:ext uri="{FF2B5EF4-FFF2-40B4-BE49-F238E27FC236}">
                <a16:creationId xmlns:a16="http://schemas.microsoft.com/office/drawing/2014/main" id="{0A2A872C-0EB6-45C1-9C16-32D371E468DD}"/>
              </a:ext>
            </a:extLst>
          </p:cNvPr>
          <p:cNvPicPr>
            <a:picLocks noGrp="1" noChangeAspect="1"/>
          </p:cNvPicPr>
          <p:nvPr>
            <p:ph sz="quarter" idx="11"/>
          </p:nvPr>
        </p:nvPicPr>
        <p:blipFill>
          <a:blip r:embed="rId2"/>
          <a:stretch>
            <a:fillRect/>
          </a:stretch>
        </p:blipFill>
        <p:spPr>
          <a:xfrm>
            <a:off x="2391135" y="1543050"/>
            <a:ext cx="6881759" cy="4019550"/>
          </a:xfrm>
        </p:spPr>
      </p:pic>
      <p:pic>
        <p:nvPicPr>
          <p:cNvPr id="11" name="Content Placeholder 11" descr="Graphical user interface, text, application&#10;&#10;Description automatically generated">
            <a:extLst>
              <a:ext uri="{FF2B5EF4-FFF2-40B4-BE49-F238E27FC236}">
                <a16:creationId xmlns:a16="http://schemas.microsoft.com/office/drawing/2014/main" id="{1CF346C2-CC1A-463E-97D2-9D240D828B4B}"/>
              </a:ext>
            </a:extLst>
          </p:cNvPr>
          <p:cNvPicPr>
            <a:picLocks noChangeAspect="1"/>
          </p:cNvPicPr>
          <p:nvPr/>
        </p:nvPicPr>
        <p:blipFill>
          <a:blip r:embed="rId2"/>
          <a:stretch>
            <a:fillRect/>
          </a:stretch>
        </p:blipFill>
        <p:spPr>
          <a:xfrm>
            <a:off x="1939517" y="1423987"/>
            <a:ext cx="7998823" cy="4672013"/>
          </a:xfrm>
          <a:prstGeom prst="rect">
            <a:avLst/>
          </a:prstGeom>
        </p:spPr>
      </p:pic>
      <p:pic>
        <p:nvPicPr>
          <p:cNvPr id="8" name="Picture 7">
            <a:extLst>
              <a:ext uri="{FF2B5EF4-FFF2-40B4-BE49-F238E27FC236}">
                <a16:creationId xmlns:a16="http://schemas.microsoft.com/office/drawing/2014/main" id="{D024B4A6-8218-4B5F-9D8C-A501621878DB}"/>
              </a:ext>
            </a:extLst>
          </p:cNvPr>
          <p:cNvPicPr>
            <a:picLocks noChangeAspect="1"/>
          </p:cNvPicPr>
          <p:nvPr/>
        </p:nvPicPr>
        <p:blipFill>
          <a:blip r:embed="rId3"/>
          <a:stretch>
            <a:fillRect/>
          </a:stretch>
        </p:blipFill>
        <p:spPr>
          <a:xfrm>
            <a:off x="1939518" y="1727196"/>
            <a:ext cx="2190356" cy="598926"/>
          </a:xfrm>
          <a:prstGeom prst="rect">
            <a:avLst/>
          </a:prstGeom>
        </p:spPr>
      </p:pic>
    </p:spTree>
    <p:extLst>
      <p:ext uri="{BB962C8B-B14F-4D97-AF65-F5344CB8AC3E}">
        <p14:creationId xmlns:p14="http://schemas.microsoft.com/office/powerpoint/2010/main" val="3025060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758A79-2108-4FCD-B0D3-84252DB7199B}"/>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40D3790E-34EB-4FB0-BEF4-077474680C83}"/>
              </a:ext>
            </a:extLst>
          </p:cNvPr>
          <p:cNvSpPr>
            <a:spLocks noGrp="1"/>
          </p:cNvSpPr>
          <p:nvPr>
            <p:ph type="sldNum" sz="quarter" idx="4"/>
          </p:nvPr>
        </p:nvSpPr>
        <p:spPr/>
        <p:txBody>
          <a:bodyPr/>
          <a:lstStyle/>
          <a:p>
            <a:fld id="{401CF334-2D5C-4859-84A6-CA7E6E43FAEB}" type="slidenum">
              <a:rPr lang="en-US" smtClean="0"/>
              <a:pPr/>
              <a:t>49</a:t>
            </a:fld>
            <a:endParaRPr lang="en-US"/>
          </a:p>
        </p:txBody>
      </p:sp>
      <p:sp>
        <p:nvSpPr>
          <p:cNvPr id="5" name="Title 4">
            <a:extLst>
              <a:ext uri="{FF2B5EF4-FFF2-40B4-BE49-F238E27FC236}">
                <a16:creationId xmlns:a16="http://schemas.microsoft.com/office/drawing/2014/main" id="{44A4DD76-7F48-429A-A72A-C9C6AA878B93}"/>
              </a:ext>
            </a:extLst>
          </p:cNvPr>
          <p:cNvSpPr>
            <a:spLocks noGrp="1"/>
          </p:cNvSpPr>
          <p:nvPr>
            <p:ph type="title"/>
          </p:nvPr>
        </p:nvSpPr>
        <p:spPr/>
        <p:txBody>
          <a:bodyPr/>
          <a:lstStyle/>
          <a:p>
            <a:r>
              <a:rPr lang="en-US" altLang="zh-CN" dirty="0"/>
              <a:t>Tip Detection – </a:t>
            </a:r>
            <a:r>
              <a:rPr lang="en-US" altLang="zh-CN" sz="2400" dirty="0"/>
              <a:t>Working Theory  IS 3600 / 3700</a:t>
            </a:r>
            <a:endParaRPr lang="en-DE" dirty="0"/>
          </a:p>
        </p:txBody>
      </p:sp>
      <p:pic>
        <p:nvPicPr>
          <p:cNvPr id="19" name="Picture 18">
            <a:extLst>
              <a:ext uri="{FF2B5EF4-FFF2-40B4-BE49-F238E27FC236}">
                <a16:creationId xmlns:a16="http://schemas.microsoft.com/office/drawing/2014/main" id="{712DE630-7929-47A2-B7A0-E4B6D5247580}"/>
              </a:ext>
            </a:extLst>
          </p:cNvPr>
          <p:cNvPicPr>
            <a:picLocks noChangeAspect="1"/>
          </p:cNvPicPr>
          <p:nvPr/>
        </p:nvPicPr>
        <p:blipFill>
          <a:blip r:embed="rId2"/>
          <a:stretch>
            <a:fillRect/>
          </a:stretch>
        </p:blipFill>
        <p:spPr>
          <a:xfrm>
            <a:off x="6096000" y="1090094"/>
            <a:ext cx="5760293" cy="1272212"/>
          </a:xfrm>
          <a:prstGeom prst="rect">
            <a:avLst/>
          </a:prstGeom>
        </p:spPr>
      </p:pic>
      <p:sp>
        <p:nvSpPr>
          <p:cNvPr id="20" name="Content Placeholder 2">
            <a:extLst>
              <a:ext uri="{FF2B5EF4-FFF2-40B4-BE49-F238E27FC236}">
                <a16:creationId xmlns:a16="http://schemas.microsoft.com/office/drawing/2014/main" id="{A453B411-841B-4C96-85B9-F76231C76153}"/>
              </a:ext>
            </a:extLst>
          </p:cNvPr>
          <p:cNvSpPr txBox="1">
            <a:spLocks/>
          </p:cNvSpPr>
          <p:nvPr/>
        </p:nvSpPr>
        <p:spPr>
          <a:xfrm>
            <a:off x="590419" y="2197491"/>
            <a:ext cx="10858817" cy="1960296"/>
          </a:xfrm>
          <a:prstGeom prst="rect">
            <a:avLst/>
          </a:prstGeom>
        </p:spPr>
        <p:txBody>
          <a:bodyPr vert="horz" lIns="0" tIns="0" rIns="0" bIns="0" rtlCol="0">
            <a:noAutofit/>
          </a:bodyPr>
          <a:lstStyle>
            <a:lvl1pPr marL="180000" indent="-180000" algn="l" defTabSz="914400" rtl="0" eaLnBrk="1" latinLnBrk="0" hangingPunct="1">
              <a:lnSpc>
                <a:spcPct val="100000"/>
              </a:lnSpc>
              <a:spcBef>
                <a:spcPts val="0"/>
              </a:spcBef>
              <a:spcAft>
                <a:spcPts val="0"/>
              </a:spcAft>
              <a:buFont typeface="Arial" panose="020B0604020202020204" pitchFamily="34" charset="0"/>
              <a:buChar char="•"/>
              <a:defRPr sz="1600" kern="1200" baseline="0">
                <a:solidFill>
                  <a:schemeClr val="tx1"/>
                </a:solidFill>
                <a:latin typeface="+mn-lt"/>
                <a:ea typeface="+mn-ea"/>
                <a:cs typeface="+mn-cs"/>
              </a:defRPr>
            </a:lvl1pPr>
            <a:lvl2pPr marL="360000" indent="-180000" algn="l" defTabSz="914400" rtl="0" eaLnBrk="1" latinLnBrk="0" hangingPunct="1">
              <a:lnSpc>
                <a:spcPct val="100000"/>
              </a:lnSpc>
              <a:spcBef>
                <a:spcPts val="0"/>
              </a:spcBef>
              <a:buClr>
                <a:schemeClr val="accent3"/>
              </a:buClr>
              <a:buFont typeface="Arial" panose="020B0604020202020204" pitchFamily="34" charset="0"/>
              <a:buChar char="•"/>
              <a:defRPr sz="1600" kern="1200">
                <a:solidFill>
                  <a:schemeClr val="tx1"/>
                </a:solidFill>
                <a:latin typeface="+mn-lt"/>
                <a:ea typeface="+mn-ea"/>
                <a:cs typeface="+mn-cs"/>
              </a:defRPr>
            </a:lvl2pPr>
            <a:lvl3pPr marL="540000" indent="-180000" algn="l" defTabSz="914400" rtl="0" eaLnBrk="1" latinLnBrk="0" hangingPunct="1">
              <a:lnSpc>
                <a:spcPct val="100000"/>
              </a:lnSpc>
              <a:spcBef>
                <a:spcPts val="0"/>
              </a:spcBef>
              <a:buClr>
                <a:schemeClr val="accent1"/>
              </a:buClr>
              <a:buFont typeface="Arial" panose="020B0604020202020204" pitchFamily="34" charset="0"/>
              <a:buChar char="•"/>
              <a:defRPr sz="1600" kern="1200">
                <a:solidFill>
                  <a:schemeClr val="tx1"/>
                </a:solidFill>
                <a:latin typeface="+mn-lt"/>
                <a:ea typeface="+mn-ea"/>
                <a:cs typeface="+mn-cs"/>
              </a:defRPr>
            </a:lvl3pPr>
            <a:lvl4pPr marL="0" indent="0" algn="l" defTabSz="914400" rtl="0" eaLnBrk="1" latinLnBrk="0" hangingPunct="1">
              <a:lnSpc>
                <a:spcPct val="100000"/>
              </a:lnSpc>
              <a:spcBef>
                <a:spcPts val="0"/>
              </a:spcBef>
              <a:buClr>
                <a:schemeClr val="accent1"/>
              </a:buClr>
              <a:buFont typeface="Arial" panose="020B0604020202020204" pitchFamily="34" charset="0"/>
              <a:buChar char="​"/>
              <a:defRPr sz="1200" i="1" kern="1200">
                <a:solidFill>
                  <a:schemeClr val="accent3"/>
                </a:solidFill>
                <a:latin typeface="+mn-lt"/>
                <a:ea typeface="+mn-ea"/>
                <a:cs typeface="+mn-cs"/>
              </a:defRPr>
            </a:lvl4pPr>
            <a:lvl5pPr marL="0" indent="0" algn="l" defTabSz="914400" rtl="0" eaLnBrk="1" latinLnBrk="0" hangingPunct="1">
              <a:lnSpc>
                <a:spcPct val="100000"/>
              </a:lnSpc>
              <a:spcBef>
                <a:spcPts val="0"/>
              </a:spcBef>
              <a:buFont typeface="Arial" panose="020B0604020202020204" pitchFamily="34" charset="0"/>
              <a:buChar char="​"/>
              <a:defRPr sz="1200" i="1" kern="1200">
                <a:solidFill>
                  <a:schemeClr val="accent3"/>
                </a:solidFill>
                <a:latin typeface="+mn-lt"/>
                <a:ea typeface="+mn-ea"/>
                <a:cs typeface="+mn-cs"/>
              </a:defRPr>
            </a:lvl5pPr>
            <a:lvl6pPr marL="0" indent="0" algn="l" defTabSz="914400" rtl="0" eaLnBrk="1" latinLnBrk="0" hangingPunct="1">
              <a:lnSpc>
                <a:spcPct val="100000"/>
              </a:lnSpc>
              <a:spcBef>
                <a:spcPts val="0"/>
              </a:spcBef>
              <a:buFont typeface="Arial" panose="020B0604020202020204" pitchFamily="34" charset="0"/>
              <a:buChar char="​"/>
              <a:defRPr sz="1200" i="1" kern="1200">
                <a:solidFill>
                  <a:schemeClr val="accent3"/>
                </a:solidFill>
                <a:latin typeface="+mn-lt"/>
                <a:ea typeface="+mn-ea"/>
                <a:cs typeface="+mn-cs"/>
              </a:defRPr>
            </a:lvl6pPr>
            <a:lvl7pPr marL="0" indent="0" algn="l" defTabSz="914400" rtl="0" eaLnBrk="1" latinLnBrk="0" hangingPunct="1">
              <a:lnSpc>
                <a:spcPct val="100000"/>
              </a:lnSpc>
              <a:spcBef>
                <a:spcPts val="0"/>
              </a:spcBef>
              <a:buFont typeface="Arial" panose="020B0604020202020204" pitchFamily="34" charset="0"/>
              <a:buChar char="​"/>
              <a:defRPr sz="1200" i="1" kern="1200" baseline="0">
                <a:solidFill>
                  <a:schemeClr val="accent3"/>
                </a:solidFill>
                <a:latin typeface="+mn-lt"/>
                <a:ea typeface="+mn-ea"/>
                <a:cs typeface="+mn-cs"/>
              </a:defRPr>
            </a:lvl7pPr>
            <a:lvl8pPr marL="0" indent="0" algn="l" defTabSz="914400" rtl="0" eaLnBrk="1" latinLnBrk="0" hangingPunct="1">
              <a:lnSpc>
                <a:spcPct val="100000"/>
              </a:lnSpc>
              <a:spcBef>
                <a:spcPts val="0"/>
              </a:spcBef>
              <a:buFont typeface="Arial" panose="020B0604020202020204" pitchFamily="34" charset="0"/>
              <a:buChar char="​"/>
              <a:defRPr sz="1200" i="1" kern="1200">
                <a:solidFill>
                  <a:schemeClr val="accent3"/>
                </a:solidFill>
                <a:latin typeface="+mn-lt"/>
                <a:ea typeface="+mn-ea"/>
                <a:cs typeface="+mn-cs"/>
              </a:defRPr>
            </a:lvl8pPr>
            <a:lvl9pPr marL="0" indent="0" algn="l" defTabSz="914400" rtl="0" eaLnBrk="1" latinLnBrk="0" hangingPunct="1">
              <a:lnSpc>
                <a:spcPct val="100000"/>
              </a:lnSpc>
              <a:spcBef>
                <a:spcPts val="0"/>
              </a:spcBef>
              <a:buFont typeface="Arial" panose="020B0604020202020204" pitchFamily="34" charset="0"/>
              <a:buChar char="​"/>
              <a:defRPr sz="1200" i="1" kern="1200" baseline="0">
                <a:solidFill>
                  <a:schemeClr val="accent3"/>
                </a:solidFill>
                <a:latin typeface="+mn-lt"/>
                <a:ea typeface="+mn-ea"/>
                <a:cs typeface="+mn-cs"/>
              </a:defRPr>
            </a:lvl9pPr>
          </a:lstStyle>
          <a:p>
            <a:pPr marL="0" indent="0">
              <a:buNone/>
            </a:pPr>
            <a:r>
              <a:rPr lang="en-US" b="1" dirty="0">
                <a:solidFill>
                  <a:schemeClr val="bg1">
                    <a:lumMod val="50000"/>
                  </a:schemeClr>
                </a:solidFill>
                <a:latin typeface="Arial" panose="020B0604020202020204" pitchFamily="34" charset="0"/>
              </a:rPr>
              <a:t>Working Theory</a:t>
            </a:r>
          </a:p>
          <a:p>
            <a:pPr marL="0" indent="0">
              <a:buNone/>
            </a:pPr>
            <a:r>
              <a:rPr lang="en-US" dirty="0">
                <a:solidFill>
                  <a:schemeClr val="bg1">
                    <a:lumMod val="50000"/>
                  </a:schemeClr>
                </a:solidFill>
                <a:latin typeface="Arial" panose="020B0604020202020204" pitchFamily="34" charset="0"/>
              </a:rPr>
              <a:t>The scanner has a tip calibration value: Value 1 and Value 2 which calibrated with no tip.  The sensor in the scanner will check the capacity of the tips. Due to different position of the metal sheets on the tip. Different values of capacity will be detected. </a:t>
            </a:r>
          </a:p>
          <a:p>
            <a:pPr marL="0" indent="0">
              <a:buNone/>
            </a:pPr>
            <a:endParaRPr lang="en-US" dirty="0">
              <a:solidFill>
                <a:schemeClr val="bg1">
                  <a:lumMod val="50000"/>
                </a:schemeClr>
              </a:solidFill>
              <a:latin typeface="Arial" panose="020B0604020202020204" pitchFamily="34" charset="0"/>
            </a:endParaRPr>
          </a:p>
          <a:p>
            <a:pPr marL="0" indent="0">
              <a:buNone/>
            </a:pPr>
            <a:r>
              <a:rPr lang="en-US" dirty="0">
                <a:solidFill>
                  <a:schemeClr val="bg1">
                    <a:lumMod val="50000"/>
                  </a:schemeClr>
                </a:solidFill>
                <a:latin typeface="Arial" panose="020B0604020202020204" pitchFamily="34" charset="0"/>
              </a:rPr>
              <a:t>Value 1 raises obviously: Normal Tip</a:t>
            </a:r>
          </a:p>
          <a:p>
            <a:pPr marL="0" indent="0">
              <a:buNone/>
            </a:pPr>
            <a:r>
              <a:rPr lang="en-US" dirty="0">
                <a:solidFill>
                  <a:schemeClr val="bg1">
                    <a:lumMod val="50000"/>
                  </a:schemeClr>
                </a:solidFill>
                <a:latin typeface="Arial" panose="020B0604020202020204" pitchFamily="34" charset="0"/>
              </a:rPr>
              <a:t>Value 2 raises obviously: Side Tip</a:t>
            </a:r>
          </a:p>
          <a:p>
            <a:pPr marL="0" indent="0">
              <a:buNone/>
            </a:pPr>
            <a:r>
              <a:rPr lang="en-US" dirty="0">
                <a:solidFill>
                  <a:schemeClr val="bg1">
                    <a:lumMod val="50000"/>
                  </a:schemeClr>
                </a:solidFill>
                <a:latin typeface="Arial" panose="020B0604020202020204" pitchFamily="34" charset="0"/>
              </a:rPr>
              <a:t>Value 1 and Value 2 raises obviously: Posterior Tip.</a:t>
            </a:r>
          </a:p>
        </p:txBody>
      </p:sp>
      <p:grpSp>
        <p:nvGrpSpPr>
          <p:cNvPr id="21" name="Group 20">
            <a:extLst>
              <a:ext uri="{FF2B5EF4-FFF2-40B4-BE49-F238E27FC236}">
                <a16:creationId xmlns:a16="http://schemas.microsoft.com/office/drawing/2014/main" id="{95536A39-3BEF-4CB5-9C49-D4DEB3A1983F}"/>
              </a:ext>
            </a:extLst>
          </p:cNvPr>
          <p:cNvGrpSpPr/>
          <p:nvPr/>
        </p:nvGrpSpPr>
        <p:grpSpPr>
          <a:xfrm>
            <a:off x="3077896" y="4282795"/>
            <a:ext cx="1216577" cy="1660559"/>
            <a:chOff x="7191763" y="3672437"/>
            <a:chExt cx="1417944" cy="1970579"/>
          </a:xfrm>
        </p:grpSpPr>
        <p:pic>
          <p:nvPicPr>
            <p:cNvPr id="22" name="Picture 21">
              <a:extLst>
                <a:ext uri="{FF2B5EF4-FFF2-40B4-BE49-F238E27FC236}">
                  <a16:creationId xmlns:a16="http://schemas.microsoft.com/office/drawing/2014/main" id="{6E13C49C-6D3A-4B3D-A144-05BC6307B925}"/>
                </a:ext>
              </a:extLst>
            </p:cNvPr>
            <p:cNvPicPr>
              <a:picLocks noChangeAspect="1"/>
            </p:cNvPicPr>
            <p:nvPr/>
          </p:nvPicPr>
          <p:blipFill>
            <a:blip r:embed="rId3"/>
            <a:stretch>
              <a:fillRect/>
            </a:stretch>
          </p:blipFill>
          <p:spPr>
            <a:xfrm rot="5400000">
              <a:off x="6915445" y="3948755"/>
              <a:ext cx="1970579" cy="1417944"/>
            </a:xfrm>
            <a:prstGeom prst="rect">
              <a:avLst/>
            </a:prstGeom>
          </p:spPr>
        </p:pic>
        <p:sp>
          <p:nvSpPr>
            <p:cNvPr id="23" name="Rectangle: Rounded Corners 22">
              <a:extLst>
                <a:ext uri="{FF2B5EF4-FFF2-40B4-BE49-F238E27FC236}">
                  <a16:creationId xmlns:a16="http://schemas.microsoft.com/office/drawing/2014/main" id="{D7CB7637-598C-4B00-9968-26B0A538C1B0}"/>
                </a:ext>
              </a:extLst>
            </p:cNvPr>
            <p:cNvSpPr/>
            <p:nvPr/>
          </p:nvSpPr>
          <p:spPr>
            <a:xfrm>
              <a:off x="7452852" y="4298030"/>
              <a:ext cx="442451" cy="48178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solidFill>
                  <a:schemeClr val="tx1"/>
                </a:solidFill>
              </a:endParaRPr>
            </a:p>
          </p:txBody>
        </p:sp>
        <p:sp>
          <p:nvSpPr>
            <p:cNvPr id="24" name="Rectangle: Rounded Corners 23">
              <a:extLst>
                <a:ext uri="{FF2B5EF4-FFF2-40B4-BE49-F238E27FC236}">
                  <a16:creationId xmlns:a16="http://schemas.microsoft.com/office/drawing/2014/main" id="{47CAE8DB-4E1E-425C-B06D-671279F555EB}"/>
                </a:ext>
              </a:extLst>
            </p:cNvPr>
            <p:cNvSpPr/>
            <p:nvPr/>
          </p:nvSpPr>
          <p:spPr>
            <a:xfrm>
              <a:off x="7890902" y="4298030"/>
              <a:ext cx="442451" cy="481780"/>
            </a:xfrm>
            <a:prstGeom prst="round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noProof="0">
                <a:solidFill>
                  <a:schemeClr val="tx1"/>
                </a:solidFill>
              </a:endParaRPr>
            </a:p>
          </p:txBody>
        </p:sp>
      </p:grpSp>
      <p:pic>
        <p:nvPicPr>
          <p:cNvPr id="25" name="Picture 24">
            <a:extLst>
              <a:ext uri="{FF2B5EF4-FFF2-40B4-BE49-F238E27FC236}">
                <a16:creationId xmlns:a16="http://schemas.microsoft.com/office/drawing/2014/main" id="{23F7F965-06E1-4763-BA93-42531AF461F2}"/>
              </a:ext>
            </a:extLst>
          </p:cNvPr>
          <p:cNvPicPr>
            <a:picLocks noChangeAspect="1"/>
          </p:cNvPicPr>
          <p:nvPr/>
        </p:nvPicPr>
        <p:blipFill>
          <a:blip r:embed="rId4"/>
          <a:stretch>
            <a:fillRect/>
          </a:stretch>
        </p:blipFill>
        <p:spPr>
          <a:xfrm>
            <a:off x="4518485" y="4282794"/>
            <a:ext cx="2114682" cy="1733891"/>
          </a:xfrm>
          <a:prstGeom prst="rect">
            <a:avLst/>
          </a:prstGeom>
        </p:spPr>
      </p:pic>
      <p:pic>
        <p:nvPicPr>
          <p:cNvPr id="26" name="Picture 25">
            <a:extLst>
              <a:ext uri="{FF2B5EF4-FFF2-40B4-BE49-F238E27FC236}">
                <a16:creationId xmlns:a16="http://schemas.microsoft.com/office/drawing/2014/main" id="{3EB6538D-8E9A-44AB-AE75-82349F6E5BB1}"/>
              </a:ext>
            </a:extLst>
          </p:cNvPr>
          <p:cNvPicPr>
            <a:picLocks noChangeAspect="1"/>
          </p:cNvPicPr>
          <p:nvPr/>
        </p:nvPicPr>
        <p:blipFill>
          <a:blip r:embed="rId5"/>
          <a:stretch>
            <a:fillRect/>
          </a:stretch>
        </p:blipFill>
        <p:spPr>
          <a:xfrm>
            <a:off x="6870274" y="4282794"/>
            <a:ext cx="2270902" cy="1660560"/>
          </a:xfrm>
          <a:prstGeom prst="rect">
            <a:avLst/>
          </a:prstGeom>
        </p:spPr>
      </p:pic>
      <p:pic>
        <p:nvPicPr>
          <p:cNvPr id="27" name="Picture 26">
            <a:extLst>
              <a:ext uri="{FF2B5EF4-FFF2-40B4-BE49-F238E27FC236}">
                <a16:creationId xmlns:a16="http://schemas.microsoft.com/office/drawing/2014/main" id="{ADEFFD1A-1719-4760-9037-187ECED6C432}"/>
              </a:ext>
            </a:extLst>
          </p:cNvPr>
          <p:cNvPicPr>
            <a:picLocks noChangeAspect="1"/>
          </p:cNvPicPr>
          <p:nvPr/>
        </p:nvPicPr>
        <p:blipFill>
          <a:blip r:embed="rId6"/>
          <a:stretch>
            <a:fillRect/>
          </a:stretch>
        </p:blipFill>
        <p:spPr>
          <a:xfrm>
            <a:off x="9344911" y="4379337"/>
            <a:ext cx="2104325" cy="1447341"/>
          </a:xfrm>
          <a:prstGeom prst="rect">
            <a:avLst/>
          </a:prstGeom>
        </p:spPr>
      </p:pic>
      <p:sp>
        <p:nvSpPr>
          <p:cNvPr id="28" name="TextBox 27">
            <a:extLst>
              <a:ext uri="{FF2B5EF4-FFF2-40B4-BE49-F238E27FC236}">
                <a16:creationId xmlns:a16="http://schemas.microsoft.com/office/drawing/2014/main" id="{51639614-7FD7-438B-AC23-E35B878ECB68}"/>
              </a:ext>
            </a:extLst>
          </p:cNvPr>
          <p:cNvSpPr txBox="1"/>
          <p:nvPr/>
        </p:nvSpPr>
        <p:spPr>
          <a:xfrm>
            <a:off x="5138576" y="6050787"/>
            <a:ext cx="1081548" cy="184666"/>
          </a:xfrm>
          <a:prstGeom prst="rect">
            <a:avLst/>
          </a:prstGeom>
          <a:noFill/>
        </p:spPr>
        <p:txBody>
          <a:bodyPr wrap="square" lIns="0" tIns="0" rIns="0" bIns="0" rtlCol="0">
            <a:spAutoFit/>
          </a:bodyPr>
          <a:lstStyle/>
          <a:p>
            <a:r>
              <a:rPr lang="en-US" sz="1200" dirty="0"/>
              <a:t>Normal Tip</a:t>
            </a:r>
          </a:p>
        </p:txBody>
      </p:sp>
      <p:sp>
        <p:nvSpPr>
          <p:cNvPr id="29" name="TextBox 28">
            <a:extLst>
              <a:ext uri="{FF2B5EF4-FFF2-40B4-BE49-F238E27FC236}">
                <a16:creationId xmlns:a16="http://schemas.microsoft.com/office/drawing/2014/main" id="{1447259B-77FE-4F06-87C2-AD2B1F502F4C}"/>
              </a:ext>
            </a:extLst>
          </p:cNvPr>
          <p:cNvSpPr txBox="1"/>
          <p:nvPr/>
        </p:nvSpPr>
        <p:spPr>
          <a:xfrm>
            <a:off x="7545021" y="6026499"/>
            <a:ext cx="1081548" cy="184666"/>
          </a:xfrm>
          <a:prstGeom prst="rect">
            <a:avLst/>
          </a:prstGeom>
          <a:noFill/>
        </p:spPr>
        <p:txBody>
          <a:bodyPr wrap="square" lIns="0" tIns="0" rIns="0" bIns="0" rtlCol="0">
            <a:spAutoFit/>
          </a:bodyPr>
          <a:lstStyle/>
          <a:p>
            <a:r>
              <a:rPr lang="en-US" sz="1200"/>
              <a:t>Side Tip</a:t>
            </a:r>
          </a:p>
        </p:txBody>
      </p:sp>
      <p:sp>
        <p:nvSpPr>
          <p:cNvPr id="30" name="TextBox 29">
            <a:extLst>
              <a:ext uri="{FF2B5EF4-FFF2-40B4-BE49-F238E27FC236}">
                <a16:creationId xmlns:a16="http://schemas.microsoft.com/office/drawing/2014/main" id="{4D883300-32A3-49AC-A4F0-E16506E9B960}"/>
              </a:ext>
            </a:extLst>
          </p:cNvPr>
          <p:cNvSpPr txBox="1"/>
          <p:nvPr/>
        </p:nvSpPr>
        <p:spPr>
          <a:xfrm>
            <a:off x="9951466" y="5998105"/>
            <a:ext cx="1081548" cy="184666"/>
          </a:xfrm>
          <a:prstGeom prst="rect">
            <a:avLst/>
          </a:prstGeom>
          <a:noFill/>
        </p:spPr>
        <p:txBody>
          <a:bodyPr wrap="square" lIns="0" tIns="0" rIns="0" bIns="0" rtlCol="0">
            <a:spAutoFit/>
          </a:bodyPr>
          <a:lstStyle/>
          <a:p>
            <a:r>
              <a:rPr lang="en-US" sz="1200"/>
              <a:t>Posterior Tip</a:t>
            </a:r>
          </a:p>
        </p:txBody>
      </p:sp>
    </p:spTree>
    <p:extLst>
      <p:ext uri="{BB962C8B-B14F-4D97-AF65-F5344CB8AC3E}">
        <p14:creationId xmlns:p14="http://schemas.microsoft.com/office/powerpoint/2010/main" val="1610238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E3AC91C-FC06-40F3-BF5E-13618C042657}"/>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8561265F-FBED-401D-9615-0EB64AF003AA}"/>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42EC829A-0AD3-4211-B778-13375FC28CAE}"/>
              </a:ext>
            </a:extLst>
          </p:cNvPr>
          <p:cNvSpPr>
            <a:spLocks noGrp="1"/>
          </p:cNvSpPr>
          <p:nvPr>
            <p:ph type="sldNum" sz="quarter" idx="4"/>
          </p:nvPr>
        </p:nvSpPr>
        <p:spPr/>
        <p:txBody>
          <a:bodyPr/>
          <a:lstStyle/>
          <a:p>
            <a:fld id="{401CF334-2D5C-4859-84A6-CA7E6E43FAEB}" type="slidenum">
              <a:rPr lang="en-US" smtClean="0"/>
              <a:pPr/>
              <a:t>5</a:t>
            </a:fld>
            <a:endParaRPr lang="en-US"/>
          </a:p>
        </p:txBody>
      </p:sp>
      <p:sp>
        <p:nvSpPr>
          <p:cNvPr id="5" name="Title 4">
            <a:extLst>
              <a:ext uri="{FF2B5EF4-FFF2-40B4-BE49-F238E27FC236}">
                <a16:creationId xmlns:a16="http://schemas.microsoft.com/office/drawing/2014/main" id="{C5F5E19C-2516-42B6-97D7-F08D3C8C9C49}"/>
              </a:ext>
            </a:extLst>
          </p:cNvPr>
          <p:cNvSpPr>
            <a:spLocks noGrp="1"/>
          </p:cNvSpPr>
          <p:nvPr>
            <p:ph type="title"/>
          </p:nvPr>
        </p:nvSpPr>
        <p:spPr/>
        <p:txBody>
          <a:bodyPr/>
          <a:lstStyle/>
          <a:p>
            <a:r>
              <a:rPr lang="en-US" dirty="0"/>
              <a:t>CS 3600 F</a:t>
            </a:r>
            <a:r>
              <a:rPr lang="en-US" altLang="zh-CN" dirty="0"/>
              <a:t>amily</a:t>
            </a:r>
            <a:r>
              <a:rPr lang="en-US" dirty="0"/>
              <a:t> System Components</a:t>
            </a:r>
            <a:br>
              <a:rPr lang="en-US" dirty="0"/>
            </a:br>
            <a:br>
              <a:rPr lang="en-US" dirty="0"/>
            </a:br>
            <a:endParaRPr lang="en-DE" dirty="0"/>
          </a:p>
        </p:txBody>
      </p:sp>
      <p:sp>
        <p:nvSpPr>
          <p:cNvPr id="6" name="Text Placeholder 5">
            <a:extLst>
              <a:ext uri="{FF2B5EF4-FFF2-40B4-BE49-F238E27FC236}">
                <a16:creationId xmlns:a16="http://schemas.microsoft.com/office/drawing/2014/main" id="{55E592D0-0B43-4D31-A052-BF85AC3171CD}"/>
              </a:ext>
            </a:extLst>
          </p:cNvPr>
          <p:cNvSpPr>
            <a:spLocks noGrp="1"/>
          </p:cNvSpPr>
          <p:nvPr>
            <p:ph type="body" idx="1"/>
          </p:nvPr>
        </p:nvSpPr>
        <p:spPr/>
        <p:txBody>
          <a:bodyPr/>
          <a:lstStyle/>
          <a:p>
            <a:endParaRPr lang="en-DE" dirty="0"/>
          </a:p>
        </p:txBody>
      </p:sp>
      <p:sp>
        <p:nvSpPr>
          <p:cNvPr id="7" name="Titel 16">
            <a:extLst>
              <a:ext uri="{FF2B5EF4-FFF2-40B4-BE49-F238E27FC236}">
                <a16:creationId xmlns:a16="http://schemas.microsoft.com/office/drawing/2014/main" id="{6F882F7D-7409-4375-AF89-0E2688BC9D1F}"/>
              </a:ext>
            </a:extLst>
          </p:cNvPr>
          <p:cNvSpPr txBox="1">
            <a:spLocks/>
          </p:cNvSpPr>
          <p:nvPr>
            <p:custDataLst>
              <p:tags r:id="rId1"/>
            </p:custDataLst>
          </p:nvPr>
        </p:nvSpPr>
        <p:spPr>
          <a:xfrm>
            <a:off x="2052041" y="706184"/>
            <a:ext cx="8075417" cy="357662"/>
          </a:xfrm>
          <a:prstGeom prst="rect">
            <a:avLst/>
          </a:prstGeom>
        </p:spPr>
        <p:txBody>
          <a:bodyPr vert="horz" lIns="91440" tIns="45720" rIns="91440" bIns="45720" rtlCol="0" anchor="t">
            <a:normAutofit fontScale="75000" lnSpcReduction="20000"/>
          </a:bodyPr>
          <a:lstStyle>
            <a:lvl1pPr algn="l" defTabSz="914400" rtl="0" eaLnBrk="1" latinLnBrk="0" hangingPunct="1">
              <a:lnSpc>
                <a:spcPct val="85000"/>
              </a:lnSpc>
              <a:spcBef>
                <a:spcPct val="0"/>
              </a:spcBef>
              <a:buNone/>
              <a:defRPr sz="3200" b="1" i="0" kern="1200" spc="-50" baseline="0">
                <a:solidFill>
                  <a:schemeClr val="tx1">
                    <a:lumMod val="50000"/>
                    <a:lumOff val="50000"/>
                  </a:schemeClr>
                </a:solidFill>
                <a:latin typeface="Arial Black" panose="020B0604020202020204" pitchFamily="34" charset="0"/>
                <a:ea typeface="+mj-ea"/>
                <a:cs typeface="+mj-cs"/>
              </a:defRPr>
            </a:lvl1pPr>
          </a:lstStyle>
          <a:p>
            <a:endParaRPr lang="en-GB" altLang="en-US" dirty="0">
              <a:ea typeface="ＭＳ Ｐゴシック" pitchFamily="34" charset="-128"/>
            </a:endParaRPr>
          </a:p>
        </p:txBody>
      </p:sp>
      <p:sp>
        <p:nvSpPr>
          <p:cNvPr id="8" name="TextBox 11">
            <a:extLst>
              <a:ext uri="{FF2B5EF4-FFF2-40B4-BE49-F238E27FC236}">
                <a16:creationId xmlns:a16="http://schemas.microsoft.com/office/drawing/2014/main" id="{3034C0D3-85D4-4EDC-8937-E996A342F9F5}"/>
              </a:ext>
            </a:extLst>
          </p:cNvPr>
          <p:cNvSpPr txBox="1">
            <a:spLocks noChangeArrowheads="1"/>
          </p:cNvSpPr>
          <p:nvPr>
            <p:custDataLst>
              <p:tags r:id="rId2"/>
            </p:custDataLst>
          </p:nvPr>
        </p:nvSpPr>
        <p:spPr bwMode="auto">
          <a:xfrm>
            <a:off x="2510781" y="5574752"/>
            <a:ext cx="1790633" cy="307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400" dirty="0"/>
              <a:t>Desktop Holder</a:t>
            </a:r>
          </a:p>
        </p:txBody>
      </p:sp>
      <p:grpSp>
        <p:nvGrpSpPr>
          <p:cNvPr id="9" name="Group 16">
            <a:extLst>
              <a:ext uri="{FF2B5EF4-FFF2-40B4-BE49-F238E27FC236}">
                <a16:creationId xmlns:a16="http://schemas.microsoft.com/office/drawing/2014/main" id="{DEF86701-E85C-4F3A-ADDD-439B4507F2E0}"/>
              </a:ext>
            </a:extLst>
          </p:cNvPr>
          <p:cNvGrpSpPr>
            <a:grpSpLocks/>
          </p:cNvGrpSpPr>
          <p:nvPr>
            <p:custDataLst>
              <p:tags r:id="rId3"/>
            </p:custDataLst>
          </p:nvPr>
        </p:nvGrpSpPr>
        <p:grpSpPr bwMode="auto">
          <a:xfrm>
            <a:off x="5212081" y="3554316"/>
            <a:ext cx="3058160" cy="469360"/>
            <a:chOff x="1476463" y="4082694"/>
            <a:chExt cx="4214025" cy="733695"/>
          </a:xfrm>
        </p:grpSpPr>
        <p:sp>
          <p:nvSpPr>
            <p:cNvPr id="10" name="TextBox 14">
              <a:extLst>
                <a:ext uri="{FF2B5EF4-FFF2-40B4-BE49-F238E27FC236}">
                  <a16:creationId xmlns:a16="http://schemas.microsoft.com/office/drawing/2014/main" id="{4EA936A8-B1B4-484B-A01C-1C5C4B236D43}"/>
                </a:ext>
              </a:extLst>
            </p:cNvPr>
            <p:cNvSpPr txBox="1">
              <a:spLocks noChangeArrowheads="1"/>
            </p:cNvSpPr>
            <p:nvPr>
              <p:custDataLst>
                <p:tags r:id="rId6"/>
              </p:custDataLst>
            </p:nvPr>
          </p:nvSpPr>
          <p:spPr bwMode="auto">
            <a:xfrm>
              <a:off x="1476463" y="4082696"/>
              <a:ext cx="2085338" cy="73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r>
                <a:rPr lang="en-US" altLang="en-US" sz="1400" dirty="0"/>
                <a:t>Normal tip</a:t>
              </a:r>
            </a:p>
            <a:p>
              <a:pPr algn="ctr" eaLnBrk="1" hangingPunct="1">
                <a:defRPr/>
              </a:pPr>
              <a:r>
                <a:rPr lang="en-US" altLang="en-US" sz="1050" dirty="0"/>
                <a:t>FOV: 13mm x 13mm</a:t>
              </a:r>
            </a:p>
          </p:txBody>
        </p:sp>
        <p:sp>
          <p:nvSpPr>
            <p:cNvPr id="11" name="TextBox 15">
              <a:extLst>
                <a:ext uri="{FF2B5EF4-FFF2-40B4-BE49-F238E27FC236}">
                  <a16:creationId xmlns:a16="http://schemas.microsoft.com/office/drawing/2014/main" id="{34868296-056C-4A3E-A63B-487A35F954B7}"/>
                </a:ext>
              </a:extLst>
            </p:cNvPr>
            <p:cNvSpPr txBox="1">
              <a:spLocks noChangeArrowheads="1"/>
            </p:cNvSpPr>
            <p:nvPr>
              <p:custDataLst>
                <p:tags r:id="rId7"/>
              </p:custDataLst>
            </p:nvPr>
          </p:nvSpPr>
          <p:spPr bwMode="auto">
            <a:xfrm>
              <a:off x="3653265" y="4082694"/>
              <a:ext cx="2037223" cy="733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r>
                <a:rPr lang="en-US" altLang="en-US" sz="1400" dirty="0"/>
                <a:t>S</a:t>
              </a:r>
              <a:r>
                <a:rPr lang="en-US" altLang="zh-CN" sz="1400" dirty="0"/>
                <a:t>ide</a:t>
              </a:r>
              <a:r>
                <a:rPr lang="en-US" altLang="en-US" sz="1400" dirty="0"/>
                <a:t> tip</a:t>
              </a:r>
            </a:p>
            <a:p>
              <a:pPr algn="ctr" eaLnBrk="1" hangingPunct="1">
                <a:defRPr/>
              </a:pPr>
              <a:r>
                <a:rPr lang="en-US" altLang="en-US" sz="1050" dirty="0"/>
                <a:t>FOV: 13mm x 13mm</a:t>
              </a:r>
            </a:p>
          </p:txBody>
        </p:sp>
      </p:grpSp>
      <p:pic>
        <p:nvPicPr>
          <p:cNvPr id="12" name="Picture 2">
            <a:extLst>
              <a:ext uri="{FF2B5EF4-FFF2-40B4-BE49-F238E27FC236}">
                <a16:creationId xmlns:a16="http://schemas.microsoft.com/office/drawing/2014/main" id="{3C66DB39-0A6B-40AA-85F6-A55B0F179316}"/>
              </a:ext>
            </a:extLst>
          </p:cNvPr>
          <p:cNvPicPr>
            <a:picLocks noChangeAspect="1" noChangeArrowheads="1"/>
          </p:cNvPicPr>
          <p:nvPr/>
        </p:nvPicPr>
        <p:blipFill>
          <a:blip r:embed="rId9" cstate="print"/>
          <a:srcRect/>
          <a:stretch>
            <a:fillRect/>
          </a:stretch>
        </p:blipFill>
        <p:spPr bwMode="auto">
          <a:xfrm>
            <a:off x="886444" y="1369166"/>
            <a:ext cx="1540453" cy="3275046"/>
          </a:xfrm>
          <a:prstGeom prst="rect">
            <a:avLst/>
          </a:prstGeom>
          <a:noFill/>
          <a:ln w="9525">
            <a:noFill/>
            <a:miter lim="800000"/>
            <a:headEnd/>
            <a:tailEnd/>
          </a:ln>
        </p:spPr>
      </p:pic>
      <p:sp>
        <p:nvSpPr>
          <p:cNvPr id="13" name="TextBox 10">
            <a:extLst>
              <a:ext uri="{FF2B5EF4-FFF2-40B4-BE49-F238E27FC236}">
                <a16:creationId xmlns:a16="http://schemas.microsoft.com/office/drawing/2014/main" id="{B192EAAD-B5E9-4067-B0A8-37D00918FEA7}"/>
              </a:ext>
            </a:extLst>
          </p:cNvPr>
          <p:cNvSpPr txBox="1">
            <a:spLocks noChangeArrowheads="1"/>
          </p:cNvSpPr>
          <p:nvPr>
            <p:custDataLst>
              <p:tags r:id="rId4"/>
            </p:custDataLst>
          </p:nvPr>
        </p:nvSpPr>
        <p:spPr bwMode="auto">
          <a:xfrm>
            <a:off x="2303626" y="2607471"/>
            <a:ext cx="1912938" cy="30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r>
              <a:rPr lang="en-US" altLang="en-US" sz="1400" dirty="0"/>
              <a:t>Wall Stand Holder</a:t>
            </a:r>
          </a:p>
        </p:txBody>
      </p:sp>
      <p:pic>
        <p:nvPicPr>
          <p:cNvPr id="14" name="Picture 3">
            <a:extLst>
              <a:ext uri="{FF2B5EF4-FFF2-40B4-BE49-F238E27FC236}">
                <a16:creationId xmlns:a16="http://schemas.microsoft.com/office/drawing/2014/main" id="{BD2DD750-1E7E-46EE-BDC5-E52E720168BC}"/>
              </a:ext>
            </a:extLst>
          </p:cNvPr>
          <p:cNvPicPr>
            <a:picLocks noChangeAspect="1" noChangeArrowheads="1"/>
          </p:cNvPicPr>
          <p:nvPr/>
        </p:nvPicPr>
        <p:blipFill>
          <a:blip r:embed="rId10" cstate="print"/>
          <a:srcRect/>
          <a:stretch>
            <a:fillRect/>
          </a:stretch>
        </p:blipFill>
        <p:spPr bwMode="auto">
          <a:xfrm>
            <a:off x="2291090" y="4045657"/>
            <a:ext cx="2230016" cy="1443177"/>
          </a:xfrm>
          <a:prstGeom prst="rect">
            <a:avLst/>
          </a:prstGeom>
          <a:noFill/>
          <a:ln w="9525">
            <a:noFill/>
            <a:miter lim="800000"/>
            <a:headEnd/>
            <a:tailEnd/>
          </a:ln>
        </p:spPr>
      </p:pic>
      <p:sp>
        <p:nvSpPr>
          <p:cNvPr id="15" name="TextBox 15">
            <a:extLst>
              <a:ext uri="{FF2B5EF4-FFF2-40B4-BE49-F238E27FC236}">
                <a16:creationId xmlns:a16="http://schemas.microsoft.com/office/drawing/2014/main" id="{DAE318A3-8E98-40C2-BC22-CD6269037749}"/>
              </a:ext>
            </a:extLst>
          </p:cNvPr>
          <p:cNvSpPr txBox="1">
            <a:spLocks noChangeArrowheads="1"/>
          </p:cNvSpPr>
          <p:nvPr>
            <p:custDataLst>
              <p:tags r:id="rId5"/>
            </p:custDataLst>
          </p:nvPr>
        </p:nvSpPr>
        <p:spPr bwMode="auto">
          <a:xfrm>
            <a:off x="8401280" y="3544160"/>
            <a:ext cx="1493520" cy="46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algn="ctr" eaLnBrk="1" hangingPunct="1">
              <a:defRPr/>
            </a:pPr>
            <a:r>
              <a:rPr lang="en-US" altLang="en-US" sz="1400" dirty="0"/>
              <a:t>Posterior tip</a:t>
            </a:r>
          </a:p>
          <a:p>
            <a:pPr algn="ctr" eaLnBrk="1" hangingPunct="1">
              <a:defRPr/>
            </a:pPr>
            <a:r>
              <a:rPr lang="en-US" altLang="en-US" sz="1050" dirty="0"/>
              <a:t>FOV: </a:t>
            </a:r>
            <a:r>
              <a:rPr lang="en-US" altLang="en-US" sz="1050" dirty="0">
                <a:solidFill>
                  <a:srgbClr val="FF0000"/>
                </a:solidFill>
              </a:rPr>
              <a:t> </a:t>
            </a:r>
            <a:r>
              <a:rPr lang="en-US" altLang="en-US" sz="1050" dirty="0"/>
              <a:t>13mm x 7mm</a:t>
            </a:r>
          </a:p>
        </p:txBody>
      </p:sp>
      <p:pic>
        <p:nvPicPr>
          <p:cNvPr id="16" name="Picture 4">
            <a:extLst>
              <a:ext uri="{FF2B5EF4-FFF2-40B4-BE49-F238E27FC236}">
                <a16:creationId xmlns:a16="http://schemas.microsoft.com/office/drawing/2014/main" id="{30B1A153-C442-4E20-B4A5-62F113AA8755}"/>
              </a:ext>
            </a:extLst>
          </p:cNvPr>
          <p:cNvPicPr>
            <a:picLocks noChangeAspect="1" noChangeArrowheads="1"/>
          </p:cNvPicPr>
          <p:nvPr/>
        </p:nvPicPr>
        <p:blipFill>
          <a:blip r:embed="rId11" cstate="print"/>
          <a:srcRect/>
          <a:stretch>
            <a:fillRect/>
          </a:stretch>
        </p:blipFill>
        <p:spPr bwMode="auto">
          <a:xfrm>
            <a:off x="8591334" y="1530993"/>
            <a:ext cx="970408" cy="1989773"/>
          </a:xfrm>
          <a:prstGeom prst="rect">
            <a:avLst/>
          </a:prstGeom>
          <a:noFill/>
          <a:ln w="9525">
            <a:noFill/>
            <a:miter lim="800000"/>
            <a:headEnd/>
            <a:tailEnd/>
          </a:ln>
          <a:effectLst/>
        </p:spPr>
      </p:pic>
      <p:pic>
        <p:nvPicPr>
          <p:cNvPr id="18" name="Picture 3">
            <a:extLst>
              <a:ext uri="{FF2B5EF4-FFF2-40B4-BE49-F238E27FC236}">
                <a16:creationId xmlns:a16="http://schemas.microsoft.com/office/drawing/2014/main" id="{7ECCB13F-9961-45CD-A289-C4811538B21C}"/>
              </a:ext>
            </a:extLst>
          </p:cNvPr>
          <p:cNvPicPr>
            <a:picLocks noChangeAspect="1" noChangeArrowheads="1"/>
          </p:cNvPicPr>
          <p:nvPr/>
        </p:nvPicPr>
        <p:blipFill>
          <a:blip r:embed="rId12" cstate="print"/>
          <a:srcRect/>
          <a:stretch>
            <a:fillRect/>
          </a:stretch>
        </p:blipFill>
        <p:spPr bwMode="auto">
          <a:xfrm>
            <a:off x="5413485" y="1529283"/>
            <a:ext cx="1074420" cy="2005486"/>
          </a:xfrm>
          <a:prstGeom prst="rect">
            <a:avLst/>
          </a:prstGeom>
          <a:noFill/>
          <a:ln w="9525">
            <a:noFill/>
            <a:miter lim="800000"/>
            <a:headEnd/>
            <a:tailEnd/>
          </a:ln>
          <a:effectLst/>
        </p:spPr>
      </p:pic>
      <p:pic>
        <p:nvPicPr>
          <p:cNvPr id="19" name="Picture 2">
            <a:extLst>
              <a:ext uri="{FF2B5EF4-FFF2-40B4-BE49-F238E27FC236}">
                <a16:creationId xmlns:a16="http://schemas.microsoft.com/office/drawing/2014/main" id="{2681490E-EB01-464D-BAAF-41D0D5C7B9FA}"/>
              </a:ext>
            </a:extLst>
          </p:cNvPr>
          <p:cNvPicPr>
            <a:picLocks noChangeAspect="1" noChangeArrowheads="1"/>
          </p:cNvPicPr>
          <p:nvPr/>
        </p:nvPicPr>
        <p:blipFill>
          <a:blip r:embed="rId13" cstate="print"/>
          <a:srcRect/>
          <a:stretch>
            <a:fillRect/>
          </a:stretch>
        </p:blipFill>
        <p:spPr bwMode="auto">
          <a:xfrm>
            <a:off x="7018050" y="1539786"/>
            <a:ext cx="1021079" cy="1976883"/>
          </a:xfrm>
          <a:prstGeom prst="rect">
            <a:avLst/>
          </a:prstGeom>
          <a:noFill/>
          <a:ln w="9525">
            <a:noFill/>
            <a:miter lim="800000"/>
            <a:headEnd/>
            <a:tailEnd/>
          </a:ln>
          <a:effectLst/>
        </p:spPr>
      </p:pic>
      <p:graphicFrame>
        <p:nvGraphicFramePr>
          <p:cNvPr id="20" name="Table 19">
            <a:extLst>
              <a:ext uri="{FF2B5EF4-FFF2-40B4-BE49-F238E27FC236}">
                <a16:creationId xmlns:a16="http://schemas.microsoft.com/office/drawing/2014/main" id="{A2975DA7-27AD-4EF5-B441-F5C601F7F283}"/>
              </a:ext>
            </a:extLst>
          </p:cNvPr>
          <p:cNvGraphicFramePr>
            <a:graphicFrameLocks noGrp="1"/>
          </p:cNvGraphicFramePr>
          <p:nvPr>
            <p:extLst>
              <p:ext uri="{D42A27DB-BD31-4B8C-83A1-F6EECF244321}">
                <p14:modId xmlns:p14="http://schemas.microsoft.com/office/powerpoint/2010/main" val="2470150768"/>
              </p:ext>
            </p:extLst>
          </p:nvPr>
        </p:nvGraphicFramePr>
        <p:xfrm>
          <a:off x="5413485" y="4530710"/>
          <a:ext cx="5445760" cy="1437143"/>
        </p:xfrm>
        <a:graphic>
          <a:graphicData uri="http://schemas.openxmlformats.org/drawingml/2006/table">
            <a:tbl>
              <a:tblPr firstRow="1" bandRow="1">
                <a:tableStyleId>{21E4AEA4-8DFA-4A89-87EB-49C32662AFE0}</a:tableStyleId>
              </a:tblPr>
              <a:tblGrid>
                <a:gridCol w="1085132">
                  <a:extLst>
                    <a:ext uri="{9D8B030D-6E8A-4147-A177-3AD203B41FA5}">
                      <a16:colId xmlns:a16="http://schemas.microsoft.com/office/drawing/2014/main" val="20000"/>
                    </a:ext>
                  </a:extLst>
                </a:gridCol>
                <a:gridCol w="1587510">
                  <a:extLst>
                    <a:ext uri="{9D8B030D-6E8A-4147-A177-3AD203B41FA5}">
                      <a16:colId xmlns:a16="http://schemas.microsoft.com/office/drawing/2014/main" val="20001"/>
                    </a:ext>
                  </a:extLst>
                </a:gridCol>
                <a:gridCol w="1617652">
                  <a:extLst>
                    <a:ext uri="{9D8B030D-6E8A-4147-A177-3AD203B41FA5}">
                      <a16:colId xmlns:a16="http://schemas.microsoft.com/office/drawing/2014/main" val="20002"/>
                    </a:ext>
                  </a:extLst>
                </a:gridCol>
                <a:gridCol w="1155466">
                  <a:extLst>
                    <a:ext uri="{9D8B030D-6E8A-4147-A177-3AD203B41FA5}">
                      <a16:colId xmlns:a16="http://schemas.microsoft.com/office/drawing/2014/main" val="20003"/>
                    </a:ext>
                  </a:extLst>
                </a:gridCol>
              </a:tblGrid>
              <a:tr h="522607">
                <a:tc>
                  <a:txBody>
                    <a:bodyPr/>
                    <a:lstStyle/>
                    <a:p>
                      <a:endParaRPr lang="zh-CN" altLang="en-US" sz="1200" dirty="0">
                        <a:latin typeface="+mn-lt"/>
                      </a:endParaRPr>
                    </a:p>
                  </a:txBody>
                  <a:tcPr anchor="ctr"/>
                </a:tc>
                <a:tc>
                  <a:txBody>
                    <a:bodyPr/>
                    <a:lstStyle/>
                    <a:p>
                      <a:r>
                        <a:rPr lang="en-US" altLang="zh-CN" sz="1200" dirty="0"/>
                        <a:t>Exposure Time at 132</a:t>
                      </a:r>
                      <a:r>
                        <a:rPr lang="en-US" altLang="zh-CN" sz="1200" baseline="0" dirty="0"/>
                        <a:t> </a:t>
                      </a:r>
                      <a:r>
                        <a:rPr lang="zh-CN" altLang="en-US" sz="1200" baseline="0" dirty="0"/>
                        <a:t>℃</a:t>
                      </a:r>
                      <a:endParaRPr lang="zh-CN" altLang="en-US" sz="120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Exposure Time at 134</a:t>
                      </a:r>
                      <a:r>
                        <a:rPr lang="en-US" altLang="zh-CN" sz="1200" baseline="0" dirty="0"/>
                        <a:t> </a:t>
                      </a:r>
                      <a:r>
                        <a:rPr lang="zh-CN" altLang="en-US" sz="1200" baseline="0" dirty="0"/>
                        <a:t>℃</a:t>
                      </a:r>
                      <a:endParaRPr lang="zh-CN" altLang="en-US" sz="1200" dirty="0">
                        <a:latin typeface="+mn-lt"/>
                        <a:ea typeface="+mn-ea"/>
                      </a:endParaRPr>
                    </a:p>
                  </a:txBody>
                  <a:tcPr anchor="ctr"/>
                </a:tc>
                <a:tc>
                  <a:txBody>
                    <a:bodyPr/>
                    <a:lstStyle/>
                    <a:p>
                      <a:r>
                        <a:rPr lang="en-US" altLang="zh-CN" sz="1200" dirty="0"/>
                        <a:t>Minimum</a:t>
                      </a:r>
                      <a:r>
                        <a:rPr lang="en-US" altLang="zh-CN" sz="1200" baseline="0" dirty="0"/>
                        <a:t> Drying Time</a:t>
                      </a:r>
                      <a:endParaRPr lang="zh-CN" altLang="en-US" sz="1200" dirty="0">
                        <a:latin typeface="+mn-lt"/>
                      </a:endParaRPr>
                    </a:p>
                  </a:txBody>
                  <a:tcPr anchor="ctr"/>
                </a:tc>
                <a:extLst>
                  <a:ext uri="{0D108BD9-81ED-4DB2-BD59-A6C34878D82A}">
                    <a16:rowId xmlns:a16="http://schemas.microsoft.com/office/drawing/2014/main" val="10000"/>
                  </a:ext>
                </a:extLst>
              </a:tr>
              <a:tr h="457336">
                <a:tc>
                  <a:txBody>
                    <a:bodyPr/>
                    <a:lstStyle/>
                    <a:p>
                      <a:r>
                        <a:rPr lang="en-US" altLang="zh-CN" sz="1200" b="1" kern="1200" baseline="0" dirty="0">
                          <a:solidFill>
                            <a:schemeClr val="dk1"/>
                          </a:solidFill>
                        </a:rPr>
                        <a:t>Pre-Vacuum Autoclave</a:t>
                      </a:r>
                      <a:endParaRPr lang="zh-CN" altLang="en-US" sz="1200" b="1" dirty="0">
                        <a:latin typeface="+mn-lt"/>
                      </a:endParaRPr>
                    </a:p>
                  </a:txBody>
                  <a:tcPr anchor="ctr"/>
                </a:tc>
                <a:tc>
                  <a:txBody>
                    <a:bodyPr/>
                    <a:lstStyle/>
                    <a:p>
                      <a:r>
                        <a:rPr lang="en-US" altLang="zh-CN" sz="1200" dirty="0"/>
                        <a:t>Minimum</a:t>
                      </a:r>
                      <a:r>
                        <a:rPr lang="en-US" altLang="zh-CN" sz="1200" baseline="0" dirty="0"/>
                        <a:t> 4 Minutes</a:t>
                      </a:r>
                      <a:endParaRPr lang="zh-CN" altLang="en-US" sz="120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Minimum</a:t>
                      </a:r>
                      <a:r>
                        <a:rPr lang="en-US" altLang="zh-CN" sz="1200" baseline="0" dirty="0"/>
                        <a:t> 3 Minutes</a:t>
                      </a:r>
                      <a:endParaRPr lang="zh-CN" altLang="en-US" sz="1200" dirty="0">
                        <a:latin typeface="+mn-lt"/>
                      </a:endParaRPr>
                    </a:p>
                  </a:txBody>
                  <a:tcPr anchor="ctr"/>
                </a:tc>
                <a:tc>
                  <a:txBody>
                    <a:bodyPr/>
                    <a:lstStyle/>
                    <a:p>
                      <a:r>
                        <a:rPr lang="en-US" altLang="zh-CN" sz="1200" dirty="0"/>
                        <a:t>20-30 Minutes</a:t>
                      </a:r>
                      <a:endParaRPr lang="zh-CN" altLang="en-US" sz="1200" dirty="0">
                        <a:latin typeface="+mn-lt"/>
                      </a:endParaRPr>
                    </a:p>
                  </a:txBody>
                  <a:tcPr anchor="ctr"/>
                </a:tc>
                <a:extLst>
                  <a:ext uri="{0D108BD9-81ED-4DB2-BD59-A6C34878D82A}">
                    <a16:rowId xmlns:a16="http://schemas.microsoft.com/office/drawing/2014/main" val="10001"/>
                  </a:ext>
                </a:extLst>
              </a:tr>
              <a:tr h="396240">
                <a:tc>
                  <a:txBody>
                    <a:bodyPr/>
                    <a:lstStyle/>
                    <a:p>
                      <a:r>
                        <a:rPr lang="en-US" altLang="zh-CN" sz="1200" b="1" kern="1200" baseline="0" dirty="0">
                          <a:solidFill>
                            <a:schemeClr val="dk1"/>
                          </a:solidFill>
                        </a:rPr>
                        <a:t>Gravity Autoclave</a:t>
                      </a:r>
                      <a:endParaRPr lang="zh-CN" altLang="en-US" sz="1200" b="1"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Minimum</a:t>
                      </a:r>
                      <a:r>
                        <a:rPr lang="en-US" altLang="zh-CN" sz="1200" baseline="0" dirty="0"/>
                        <a:t> 15 Minutes</a:t>
                      </a:r>
                      <a:endParaRPr lang="zh-CN" altLang="en-US" sz="1200" dirty="0">
                        <a:latin typeface="+mn-lt"/>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Minimum</a:t>
                      </a:r>
                      <a:r>
                        <a:rPr lang="en-US" altLang="zh-CN" sz="1200" baseline="0" dirty="0"/>
                        <a:t> 10 Minutes</a:t>
                      </a:r>
                      <a:endParaRPr lang="zh-CN" altLang="en-US" sz="1200" dirty="0">
                        <a:latin typeface="+mn-lt"/>
                      </a:endParaRPr>
                    </a:p>
                  </a:txBody>
                  <a:tcPr anchor="ctr"/>
                </a:tc>
                <a:tc>
                  <a:txBody>
                    <a:bodyPr/>
                    <a:lstStyle/>
                    <a:p>
                      <a:r>
                        <a:rPr lang="en-US" altLang="zh-CN" sz="1200" dirty="0"/>
                        <a:t>15-30Minutes</a:t>
                      </a:r>
                      <a:endParaRPr lang="zh-CN" altLang="en-US" sz="1200" dirty="0">
                        <a:latin typeface="+mn-lt"/>
                      </a:endParaRPr>
                    </a:p>
                  </a:txBody>
                  <a:tcPr anchor="ctr"/>
                </a:tc>
                <a:extLst>
                  <a:ext uri="{0D108BD9-81ED-4DB2-BD59-A6C34878D82A}">
                    <a16:rowId xmlns:a16="http://schemas.microsoft.com/office/drawing/2014/main" val="10002"/>
                  </a:ext>
                </a:extLst>
              </a:tr>
            </a:tbl>
          </a:graphicData>
        </a:graphic>
      </p:graphicFrame>
      <p:sp>
        <p:nvSpPr>
          <p:cNvPr id="17" name="TextBox 16">
            <a:extLst>
              <a:ext uri="{FF2B5EF4-FFF2-40B4-BE49-F238E27FC236}">
                <a16:creationId xmlns:a16="http://schemas.microsoft.com/office/drawing/2014/main" id="{3D597E2E-72BF-441E-AD21-17D22A7BF37E}"/>
              </a:ext>
            </a:extLst>
          </p:cNvPr>
          <p:cNvSpPr txBox="1"/>
          <p:nvPr/>
        </p:nvSpPr>
        <p:spPr>
          <a:xfrm>
            <a:off x="2961667" y="1594041"/>
            <a:ext cx="1921673" cy="523220"/>
          </a:xfrm>
          <a:prstGeom prst="rect">
            <a:avLst/>
          </a:prstGeom>
          <a:noFill/>
        </p:spPr>
        <p:txBody>
          <a:bodyPr wrap="square" rtlCol="0">
            <a:spAutoFit/>
          </a:bodyPr>
          <a:lstStyle/>
          <a:p>
            <a:r>
              <a:rPr lang="en-US" sz="1400" b="1" dirty="0">
                <a:solidFill>
                  <a:schemeClr val="bg1">
                    <a:lumMod val="50000"/>
                  </a:schemeClr>
                </a:solidFill>
                <a:latin typeface="Arial" panose="020B0604020202020204" pitchFamily="34" charset="0"/>
              </a:rPr>
              <a:t>2 Versions:</a:t>
            </a:r>
          </a:p>
          <a:p>
            <a:r>
              <a:rPr lang="en-US" sz="1400" dirty="0">
                <a:solidFill>
                  <a:schemeClr val="bg1">
                    <a:lumMod val="50000"/>
                  </a:schemeClr>
                </a:solidFill>
                <a:latin typeface="Arial" panose="020B0604020202020204" pitchFamily="34" charset="0"/>
              </a:rPr>
              <a:t>Standard and Access</a:t>
            </a:r>
            <a:endParaRPr lang="en-DE" sz="1400" dirty="0">
              <a:solidFill>
                <a:schemeClr val="bg1">
                  <a:lumMod val="50000"/>
                </a:schemeClr>
              </a:solidFill>
              <a:latin typeface="Arial" panose="020B0604020202020204" pitchFamily="34" charset="0"/>
            </a:endParaRPr>
          </a:p>
        </p:txBody>
      </p:sp>
    </p:spTree>
    <p:extLst>
      <p:ext uri="{BB962C8B-B14F-4D97-AF65-F5344CB8AC3E}">
        <p14:creationId xmlns:p14="http://schemas.microsoft.com/office/powerpoint/2010/main" val="3570925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CB89A6D-FE8B-4430-A151-B37E66E04CD4}"/>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2B758A79-2108-4FCD-B0D3-84252DB7199B}"/>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40D3790E-34EB-4FB0-BEF4-077474680C83}"/>
              </a:ext>
            </a:extLst>
          </p:cNvPr>
          <p:cNvSpPr>
            <a:spLocks noGrp="1"/>
          </p:cNvSpPr>
          <p:nvPr>
            <p:ph type="sldNum" sz="quarter" idx="4"/>
          </p:nvPr>
        </p:nvSpPr>
        <p:spPr/>
        <p:txBody>
          <a:bodyPr/>
          <a:lstStyle/>
          <a:p>
            <a:fld id="{401CF334-2D5C-4859-84A6-CA7E6E43FAEB}" type="slidenum">
              <a:rPr lang="en-US" smtClean="0"/>
              <a:pPr/>
              <a:t>50</a:t>
            </a:fld>
            <a:endParaRPr lang="en-US"/>
          </a:p>
        </p:txBody>
      </p:sp>
      <p:sp>
        <p:nvSpPr>
          <p:cNvPr id="5" name="Title 4">
            <a:extLst>
              <a:ext uri="{FF2B5EF4-FFF2-40B4-BE49-F238E27FC236}">
                <a16:creationId xmlns:a16="http://schemas.microsoft.com/office/drawing/2014/main" id="{44A4DD76-7F48-429A-A72A-C9C6AA878B93}"/>
              </a:ext>
            </a:extLst>
          </p:cNvPr>
          <p:cNvSpPr>
            <a:spLocks noGrp="1"/>
          </p:cNvSpPr>
          <p:nvPr>
            <p:ph type="title"/>
          </p:nvPr>
        </p:nvSpPr>
        <p:spPr/>
        <p:txBody>
          <a:bodyPr/>
          <a:lstStyle/>
          <a:p>
            <a:r>
              <a:rPr lang="en-US" altLang="zh-CN" dirty="0"/>
              <a:t>Tip Detection – </a:t>
            </a:r>
            <a:r>
              <a:rPr lang="en-US" altLang="zh-CN" sz="2400" dirty="0"/>
              <a:t>Working Theory  CS3800</a:t>
            </a:r>
            <a:endParaRPr lang="en-DE" dirty="0"/>
          </a:p>
        </p:txBody>
      </p:sp>
      <p:sp>
        <p:nvSpPr>
          <p:cNvPr id="6" name="Text Placeholder 5">
            <a:extLst>
              <a:ext uri="{FF2B5EF4-FFF2-40B4-BE49-F238E27FC236}">
                <a16:creationId xmlns:a16="http://schemas.microsoft.com/office/drawing/2014/main" id="{0B5CE41E-EB14-4A1A-B1E6-2C7453A6ABD7}"/>
              </a:ext>
            </a:extLst>
          </p:cNvPr>
          <p:cNvSpPr>
            <a:spLocks noGrp="1"/>
          </p:cNvSpPr>
          <p:nvPr>
            <p:ph type="body" idx="1"/>
          </p:nvPr>
        </p:nvSpPr>
        <p:spPr/>
        <p:txBody>
          <a:bodyPr/>
          <a:lstStyle/>
          <a:p>
            <a:endParaRPr lang="en-DE" dirty="0"/>
          </a:p>
        </p:txBody>
      </p:sp>
      <p:sp>
        <p:nvSpPr>
          <p:cNvPr id="7" name="Text Placeholder 4">
            <a:extLst>
              <a:ext uri="{FF2B5EF4-FFF2-40B4-BE49-F238E27FC236}">
                <a16:creationId xmlns:a16="http://schemas.microsoft.com/office/drawing/2014/main" id="{2A37E114-BB8B-4BCF-90DE-3DCC1892E9B8}"/>
              </a:ext>
            </a:extLst>
          </p:cNvPr>
          <p:cNvSpPr txBox="1">
            <a:spLocks/>
          </p:cNvSpPr>
          <p:nvPr/>
        </p:nvSpPr>
        <p:spPr>
          <a:xfrm>
            <a:off x="4912581" y="4520150"/>
            <a:ext cx="4841019" cy="819325"/>
          </a:xfrm>
          <a:prstGeom prst="rect">
            <a:avLst/>
          </a:prstGeom>
        </p:spPr>
        <p:txBody>
          <a:bodyPr vert="horz" lIns="91440" tIns="45720" rIns="91440" bIns="45720" rtlCol="0" anchor="t">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baseline="0">
                <a:solidFill>
                  <a:schemeClr val="bg1">
                    <a:lumMod val="50000"/>
                  </a:schemeClr>
                </a:solidFill>
                <a:latin typeface="Arial" panose="020B060402020202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bg1">
                  <a:lumMod val="50000"/>
                </a:schemeClr>
              </a:buClr>
              <a:buFont typeface="Arial" panose="020B0604020202020204" pitchFamily="34" charset="0"/>
              <a:buChar char="•"/>
              <a:defRPr sz="1800" kern="1200" baseline="0">
                <a:solidFill>
                  <a:schemeClr val="bg1">
                    <a:lumMod val="50000"/>
                  </a:schemeClr>
                </a:solidFill>
                <a:latin typeface="Arial" panose="020B060402020202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1000"/>
              </a:spcBef>
            </a:pPr>
            <a:r>
              <a:rPr lang="en-US" sz="1700" dirty="0">
                <a:latin typeface="+mn-lt"/>
              </a:rPr>
              <a:t>Make sure the </a:t>
            </a:r>
            <a:r>
              <a:rPr lang="en-US" altLang="zh-CN" sz="1700" dirty="0">
                <a:latin typeface="+mn-lt"/>
              </a:rPr>
              <a:t>mark</a:t>
            </a:r>
            <a:r>
              <a:rPr lang="en-US" sz="1700" dirty="0">
                <a:latin typeface="+mn-lt"/>
              </a:rPr>
              <a:t>s are aligned when install</a:t>
            </a:r>
            <a:r>
              <a:rPr lang="en-US" altLang="zh-CN" sz="1700" dirty="0">
                <a:latin typeface="+mn-lt"/>
              </a:rPr>
              <a:t>ing</a:t>
            </a:r>
            <a:r>
              <a:rPr lang="en-US" sz="1700" dirty="0">
                <a:latin typeface="+mn-lt"/>
              </a:rPr>
              <a:t> the tip to prevent any damage.</a:t>
            </a:r>
          </a:p>
        </p:txBody>
      </p:sp>
      <p:pic>
        <p:nvPicPr>
          <p:cNvPr id="8" name="Picture 7">
            <a:extLst>
              <a:ext uri="{FF2B5EF4-FFF2-40B4-BE49-F238E27FC236}">
                <a16:creationId xmlns:a16="http://schemas.microsoft.com/office/drawing/2014/main" id="{F5DC2515-A647-4B21-9CC5-3218B9744B20}"/>
              </a:ext>
            </a:extLst>
          </p:cNvPr>
          <p:cNvPicPr/>
          <p:nvPr/>
        </p:nvPicPr>
        <p:blipFill>
          <a:blip r:embed="rId2"/>
          <a:stretch>
            <a:fillRect/>
          </a:stretch>
        </p:blipFill>
        <p:spPr>
          <a:xfrm>
            <a:off x="401854" y="1343872"/>
            <a:ext cx="4123859" cy="2261966"/>
          </a:xfrm>
          <a:prstGeom prst="rect">
            <a:avLst/>
          </a:prstGeom>
        </p:spPr>
      </p:pic>
      <p:pic>
        <p:nvPicPr>
          <p:cNvPr id="9" name="Picture 8">
            <a:extLst>
              <a:ext uri="{FF2B5EF4-FFF2-40B4-BE49-F238E27FC236}">
                <a16:creationId xmlns:a16="http://schemas.microsoft.com/office/drawing/2014/main" id="{F2FF8A2C-9744-406C-8D6B-9AFD8620F6A4}"/>
              </a:ext>
            </a:extLst>
          </p:cNvPr>
          <p:cNvPicPr>
            <a:picLocks noChangeAspect="1"/>
          </p:cNvPicPr>
          <p:nvPr/>
        </p:nvPicPr>
        <p:blipFill>
          <a:blip r:embed="rId3"/>
          <a:stretch>
            <a:fillRect/>
          </a:stretch>
        </p:blipFill>
        <p:spPr>
          <a:xfrm rot="5400000">
            <a:off x="4576452" y="1443521"/>
            <a:ext cx="1781986" cy="2002232"/>
          </a:xfrm>
          <a:prstGeom prst="rect">
            <a:avLst/>
          </a:prstGeom>
        </p:spPr>
      </p:pic>
      <p:pic>
        <p:nvPicPr>
          <p:cNvPr id="10" name="Picture 9">
            <a:extLst>
              <a:ext uri="{FF2B5EF4-FFF2-40B4-BE49-F238E27FC236}">
                <a16:creationId xmlns:a16="http://schemas.microsoft.com/office/drawing/2014/main" id="{72486D66-1E43-4E90-B4C4-906807C75C27}"/>
              </a:ext>
            </a:extLst>
          </p:cNvPr>
          <p:cNvPicPr>
            <a:picLocks noChangeAspect="1"/>
          </p:cNvPicPr>
          <p:nvPr/>
        </p:nvPicPr>
        <p:blipFill>
          <a:blip r:embed="rId4"/>
          <a:stretch>
            <a:fillRect/>
          </a:stretch>
        </p:blipFill>
        <p:spPr>
          <a:xfrm rot="5400000">
            <a:off x="6891559" y="1466433"/>
            <a:ext cx="1781987" cy="2002232"/>
          </a:xfrm>
          <a:prstGeom prst="rect">
            <a:avLst/>
          </a:prstGeom>
        </p:spPr>
      </p:pic>
      <p:pic>
        <p:nvPicPr>
          <p:cNvPr id="11" name="Picture 10">
            <a:extLst>
              <a:ext uri="{FF2B5EF4-FFF2-40B4-BE49-F238E27FC236}">
                <a16:creationId xmlns:a16="http://schemas.microsoft.com/office/drawing/2014/main" id="{35C3C6D9-05F7-47C7-971E-A541A1DAD130}"/>
              </a:ext>
            </a:extLst>
          </p:cNvPr>
          <p:cNvPicPr>
            <a:picLocks noChangeAspect="1"/>
          </p:cNvPicPr>
          <p:nvPr/>
        </p:nvPicPr>
        <p:blipFill>
          <a:blip r:embed="rId5"/>
          <a:stretch>
            <a:fillRect/>
          </a:stretch>
        </p:blipFill>
        <p:spPr>
          <a:xfrm>
            <a:off x="3159981" y="3754436"/>
            <a:ext cx="1628230" cy="2341564"/>
          </a:xfrm>
          <a:prstGeom prst="rect">
            <a:avLst/>
          </a:prstGeom>
        </p:spPr>
      </p:pic>
      <p:sp>
        <p:nvSpPr>
          <p:cNvPr id="14" name="Rectangle 13">
            <a:extLst>
              <a:ext uri="{FF2B5EF4-FFF2-40B4-BE49-F238E27FC236}">
                <a16:creationId xmlns:a16="http://schemas.microsoft.com/office/drawing/2014/main" id="{816223CA-DA8C-46D4-BF46-9727A2663902}"/>
              </a:ext>
            </a:extLst>
          </p:cNvPr>
          <p:cNvSpPr/>
          <p:nvPr/>
        </p:nvSpPr>
        <p:spPr>
          <a:xfrm>
            <a:off x="8844960" y="2081807"/>
            <a:ext cx="2599949" cy="1400383"/>
          </a:xfrm>
          <a:prstGeom prst="rect">
            <a:avLst/>
          </a:prstGeom>
        </p:spPr>
        <p:txBody>
          <a:bodyPr wrap="square" lIns="91440" tIns="45720" rIns="91440" bIns="45720" anchor="t">
            <a:spAutoFit/>
          </a:bodyPr>
          <a:lstStyle/>
          <a:p>
            <a:r>
              <a:rPr lang="en-US" sz="1700" dirty="0">
                <a:solidFill>
                  <a:schemeClr val="bg1">
                    <a:lumMod val="50000"/>
                  </a:schemeClr>
                </a:solidFill>
              </a:rPr>
              <a:t>If the tip is not detected, </a:t>
            </a:r>
          </a:p>
          <a:p>
            <a:pPr marL="171450" indent="-171450">
              <a:buFont typeface="Arial" panose="020B0604020202020204" pitchFamily="34" charset="0"/>
              <a:buChar char="•"/>
            </a:pPr>
            <a:r>
              <a:rPr lang="en-US" sz="1700" dirty="0">
                <a:solidFill>
                  <a:schemeClr val="bg1">
                    <a:lumMod val="50000"/>
                  </a:schemeClr>
                </a:solidFill>
              </a:rPr>
              <a:t>Check if the pin on the tip is broken</a:t>
            </a:r>
          </a:p>
          <a:p>
            <a:pPr marL="171450" indent="-171450">
              <a:buFont typeface="Arial" panose="020B0604020202020204" pitchFamily="34" charset="0"/>
              <a:buChar char="•"/>
            </a:pPr>
            <a:r>
              <a:rPr lang="en-US" sz="1700" dirty="0">
                <a:solidFill>
                  <a:schemeClr val="bg1">
                    <a:lumMod val="50000"/>
                  </a:schemeClr>
                </a:solidFill>
              </a:rPr>
              <a:t>Push the switch and check if it is functional.</a:t>
            </a:r>
          </a:p>
        </p:txBody>
      </p:sp>
      <p:pic>
        <p:nvPicPr>
          <p:cNvPr id="15" name="Picture 14" descr="Icon&#10;&#10;Description automatically generated">
            <a:extLst>
              <a:ext uri="{FF2B5EF4-FFF2-40B4-BE49-F238E27FC236}">
                <a16:creationId xmlns:a16="http://schemas.microsoft.com/office/drawing/2014/main" id="{9D4A8A9C-EE73-4CFA-8D60-249A02CFF37A}"/>
              </a:ext>
            </a:extLst>
          </p:cNvPr>
          <p:cNvPicPr>
            <a:picLocks noChangeAspect="1"/>
          </p:cNvPicPr>
          <p:nvPr/>
        </p:nvPicPr>
        <p:blipFill>
          <a:blip r:embed="rId6"/>
          <a:stretch>
            <a:fillRect/>
          </a:stretch>
        </p:blipFill>
        <p:spPr>
          <a:xfrm>
            <a:off x="8877676" y="1553644"/>
            <a:ext cx="520179" cy="520179"/>
          </a:xfrm>
          <a:prstGeom prst="rect">
            <a:avLst/>
          </a:prstGeom>
        </p:spPr>
      </p:pic>
    </p:spTree>
    <p:extLst>
      <p:ext uri="{BB962C8B-B14F-4D97-AF65-F5344CB8AC3E}">
        <p14:creationId xmlns:p14="http://schemas.microsoft.com/office/powerpoint/2010/main" val="1574190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57BF69-65DE-49BA-8628-97320039E87E}"/>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A4F8C2AF-740D-44AA-87BE-06F7B33CF5C8}"/>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39F75CD7-E91F-4579-976E-1FC86C8D76D4}"/>
              </a:ext>
            </a:extLst>
          </p:cNvPr>
          <p:cNvSpPr>
            <a:spLocks noGrp="1"/>
          </p:cNvSpPr>
          <p:nvPr>
            <p:ph type="sldNum" sz="quarter" idx="4"/>
          </p:nvPr>
        </p:nvSpPr>
        <p:spPr/>
        <p:txBody>
          <a:bodyPr/>
          <a:lstStyle/>
          <a:p>
            <a:fld id="{401CF334-2D5C-4859-84A6-CA7E6E43FAEB}" type="slidenum">
              <a:rPr lang="en-US" smtClean="0"/>
              <a:pPr/>
              <a:t>51</a:t>
            </a:fld>
            <a:endParaRPr lang="en-US"/>
          </a:p>
        </p:txBody>
      </p:sp>
      <p:sp>
        <p:nvSpPr>
          <p:cNvPr id="5" name="Title 4">
            <a:extLst>
              <a:ext uri="{FF2B5EF4-FFF2-40B4-BE49-F238E27FC236}">
                <a16:creationId xmlns:a16="http://schemas.microsoft.com/office/drawing/2014/main" id="{F412CCA8-2888-42C5-8C43-D212D4BA12C0}"/>
              </a:ext>
            </a:extLst>
          </p:cNvPr>
          <p:cNvSpPr>
            <a:spLocks noGrp="1"/>
          </p:cNvSpPr>
          <p:nvPr>
            <p:ph type="title"/>
          </p:nvPr>
        </p:nvSpPr>
        <p:spPr/>
        <p:txBody>
          <a:bodyPr/>
          <a:lstStyle/>
          <a:p>
            <a:r>
              <a:rPr lang="en-US" dirty="0"/>
              <a:t>Accuracy Test</a:t>
            </a:r>
            <a:endParaRPr lang="en-DE" dirty="0"/>
          </a:p>
        </p:txBody>
      </p:sp>
      <p:sp>
        <p:nvSpPr>
          <p:cNvPr id="6" name="Text Placeholder 5">
            <a:extLst>
              <a:ext uri="{FF2B5EF4-FFF2-40B4-BE49-F238E27FC236}">
                <a16:creationId xmlns:a16="http://schemas.microsoft.com/office/drawing/2014/main" id="{7172AE59-69DA-48D6-9E2F-416E7CEE0E85}"/>
              </a:ext>
            </a:extLst>
          </p:cNvPr>
          <p:cNvSpPr>
            <a:spLocks noGrp="1"/>
          </p:cNvSpPr>
          <p:nvPr>
            <p:ph type="body" idx="1"/>
          </p:nvPr>
        </p:nvSpPr>
        <p:spPr/>
        <p:txBody>
          <a:bodyPr/>
          <a:lstStyle/>
          <a:p>
            <a:endParaRPr lang="en-DE" dirty="0"/>
          </a:p>
        </p:txBody>
      </p:sp>
      <p:graphicFrame>
        <p:nvGraphicFramePr>
          <p:cNvPr id="8" name="Object 7">
            <a:extLst>
              <a:ext uri="{FF2B5EF4-FFF2-40B4-BE49-F238E27FC236}">
                <a16:creationId xmlns:a16="http://schemas.microsoft.com/office/drawing/2014/main" id="{3A7E8382-B9B8-48F9-B859-C7DCB70067CD}"/>
              </a:ext>
            </a:extLst>
          </p:cNvPr>
          <p:cNvGraphicFramePr>
            <a:graphicFrameLocks noChangeAspect="1"/>
          </p:cNvGraphicFramePr>
          <p:nvPr>
            <p:extLst>
              <p:ext uri="{D42A27DB-BD31-4B8C-83A1-F6EECF244321}">
                <p14:modId xmlns:p14="http://schemas.microsoft.com/office/powerpoint/2010/main" val="1624067172"/>
              </p:ext>
            </p:extLst>
          </p:nvPr>
        </p:nvGraphicFramePr>
        <p:xfrm>
          <a:off x="1004722" y="1672823"/>
          <a:ext cx="2107581" cy="2982049"/>
        </p:xfrm>
        <a:graphic>
          <a:graphicData uri="http://schemas.openxmlformats.org/presentationml/2006/ole">
            <mc:AlternateContent xmlns:mc="http://schemas.openxmlformats.org/markup-compatibility/2006">
              <mc:Choice xmlns:v="urn:schemas-microsoft-com:vml" Requires="v">
                <p:oleObj name="Acrobat Document" r:id="rId2" imgW="4533723" imgH="6415677" progId="AcroExch.Document.DC">
                  <p:embed/>
                </p:oleObj>
              </mc:Choice>
              <mc:Fallback>
                <p:oleObj name="Acrobat Document" r:id="rId2" imgW="4533723" imgH="6415677" progId="AcroExch.Document.DC">
                  <p:embed/>
                  <p:pic>
                    <p:nvPicPr>
                      <p:cNvPr id="8" name="Object 7">
                        <a:extLst>
                          <a:ext uri="{FF2B5EF4-FFF2-40B4-BE49-F238E27FC236}">
                            <a16:creationId xmlns:a16="http://schemas.microsoft.com/office/drawing/2014/main" id="{3A7E8382-B9B8-48F9-B859-C7DCB70067CD}"/>
                          </a:ext>
                        </a:extLst>
                      </p:cNvPr>
                      <p:cNvPicPr/>
                      <p:nvPr/>
                    </p:nvPicPr>
                    <p:blipFill>
                      <a:blip r:embed="rId3"/>
                      <a:stretch>
                        <a:fillRect/>
                      </a:stretch>
                    </p:blipFill>
                    <p:spPr>
                      <a:xfrm>
                        <a:off x="1004722" y="1672823"/>
                        <a:ext cx="2107581" cy="2982049"/>
                      </a:xfrm>
                      <a:prstGeom prst="rect">
                        <a:avLst/>
                      </a:prstGeom>
                    </p:spPr>
                  </p:pic>
                </p:oleObj>
              </mc:Fallback>
            </mc:AlternateContent>
          </a:graphicData>
        </a:graphic>
      </p:graphicFrame>
      <p:grpSp>
        <p:nvGrpSpPr>
          <p:cNvPr id="11" name="Group 10">
            <a:extLst>
              <a:ext uri="{FF2B5EF4-FFF2-40B4-BE49-F238E27FC236}">
                <a16:creationId xmlns:a16="http://schemas.microsoft.com/office/drawing/2014/main" id="{28A9ACA6-7D68-4095-A306-649D54047A00}"/>
              </a:ext>
            </a:extLst>
          </p:cNvPr>
          <p:cNvGrpSpPr/>
          <p:nvPr/>
        </p:nvGrpSpPr>
        <p:grpSpPr>
          <a:xfrm>
            <a:off x="3529030" y="1423987"/>
            <a:ext cx="7658248" cy="4672013"/>
            <a:chOff x="2109805" y="1423987"/>
            <a:chExt cx="7658248" cy="4672013"/>
          </a:xfrm>
        </p:grpSpPr>
        <p:pic>
          <p:nvPicPr>
            <p:cNvPr id="7" name="Content Placeholder 7" descr="A picture containing text&#10;&#10;Description automatically generated">
              <a:extLst>
                <a:ext uri="{FF2B5EF4-FFF2-40B4-BE49-F238E27FC236}">
                  <a16:creationId xmlns:a16="http://schemas.microsoft.com/office/drawing/2014/main" id="{69FD789B-09D8-44C6-87E7-CED7FA6BFB36}"/>
                </a:ext>
              </a:extLst>
            </p:cNvPr>
            <p:cNvPicPr>
              <a:picLocks noChangeAspect="1"/>
            </p:cNvPicPr>
            <p:nvPr/>
          </p:nvPicPr>
          <p:blipFill>
            <a:blip r:embed="rId4"/>
            <a:stretch>
              <a:fillRect/>
            </a:stretch>
          </p:blipFill>
          <p:spPr>
            <a:xfrm>
              <a:off x="2109805" y="1423987"/>
              <a:ext cx="7658248" cy="467201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F0C57321-3A89-4B30-84B8-0820EC0EF484}"/>
                </a:ext>
              </a:extLst>
            </p:cNvPr>
            <p:cNvPicPr>
              <a:picLocks noChangeAspect="1"/>
            </p:cNvPicPr>
            <p:nvPr/>
          </p:nvPicPr>
          <p:blipFill>
            <a:blip r:embed="rId5"/>
            <a:stretch>
              <a:fillRect/>
            </a:stretch>
          </p:blipFill>
          <p:spPr>
            <a:xfrm>
              <a:off x="2109806" y="1672823"/>
              <a:ext cx="2150696" cy="588081"/>
            </a:xfrm>
            <a:prstGeom prst="rect">
              <a:avLst/>
            </a:prstGeom>
          </p:spPr>
        </p:pic>
      </p:grpSp>
      <p:sp>
        <p:nvSpPr>
          <p:cNvPr id="9" name="TextBox 8">
            <a:extLst>
              <a:ext uri="{FF2B5EF4-FFF2-40B4-BE49-F238E27FC236}">
                <a16:creationId xmlns:a16="http://schemas.microsoft.com/office/drawing/2014/main" id="{B540C06B-0EBF-4298-AF3B-D4A9F2F612A7}"/>
              </a:ext>
            </a:extLst>
          </p:cNvPr>
          <p:cNvSpPr txBox="1"/>
          <p:nvPr/>
        </p:nvSpPr>
        <p:spPr>
          <a:xfrm>
            <a:off x="895350" y="5010150"/>
            <a:ext cx="2940853" cy="1107996"/>
          </a:xfrm>
          <a:prstGeom prst="rect">
            <a:avLst/>
          </a:prstGeom>
          <a:noFill/>
        </p:spPr>
        <p:txBody>
          <a:bodyPr wrap="square" rtlCol="0">
            <a:spAutoFit/>
          </a:bodyPr>
          <a:lstStyle/>
          <a:p>
            <a:r>
              <a:rPr lang="en-US" sz="1600" dirty="0">
                <a:solidFill>
                  <a:schemeClr val="bg1">
                    <a:lumMod val="50000"/>
                  </a:schemeClr>
                </a:solidFill>
                <a:latin typeface="Arial" panose="020B0604020202020204" pitchFamily="34" charset="0"/>
              </a:rPr>
              <a:t>CS 3600 -  SPCX635</a:t>
            </a:r>
            <a:endParaRPr lang="en-DE" sz="1600" dirty="0">
              <a:solidFill>
                <a:schemeClr val="bg1">
                  <a:lumMod val="50000"/>
                </a:schemeClr>
              </a:solidFill>
              <a:latin typeface="Arial" panose="020B0604020202020204" pitchFamily="34" charset="0"/>
            </a:endParaRPr>
          </a:p>
          <a:p>
            <a:r>
              <a:rPr lang="en-US" sz="1600" dirty="0">
                <a:solidFill>
                  <a:schemeClr val="bg1">
                    <a:lumMod val="50000"/>
                  </a:schemeClr>
                </a:solidFill>
                <a:latin typeface="Arial" panose="020B0604020202020204" pitchFamily="34" charset="0"/>
              </a:rPr>
              <a:t>CS 3700 -  5942743</a:t>
            </a:r>
            <a:endParaRPr lang="en-DE" sz="1600" dirty="0">
              <a:solidFill>
                <a:schemeClr val="bg1">
                  <a:lumMod val="50000"/>
                </a:schemeClr>
              </a:solidFill>
              <a:latin typeface="Arial" panose="020B0604020202020204" pitchFamily="34" charset="0"/>
            </a:endParaRPr>
          </a:p>
          <a:p>
            <a:r>
              <a:rPr lang="en-US" sz="1600" dirty="0">
                <a:solidFill>
                  <a:schemeClr val="bg1">
                    <a:lumMod val="50000"/>
                  </a:schemeClr>
                </a:solidFill>
                <a:latin typeface="Arial" panose="020B0604020202020204" pitchFamily="34" charset="0"/>
              </a:rPr>
              <a:t>CS 3800 -  SPCX749</a:t>
            </a:r>
            <a:endParaRPr lang="en-DE" sz="1600" dirty="0">
              <a:solidFill>
                <a:schemeClr val="bg1">
                  <a:lumMod val="50000"/>
                </a:schemeClr>
              </a:solidFill>
              <a:latin typeface="Arial" panose="020B0604020202020204" pitchFamily="34" charset="0"/>
            </a:endParaRPr>
          </a:p>
          <a:p>
            <a:endParaRPr lang="en-DE" dirty="0"/>
          </a:p>
        </p:txBody>
      </p:sp>
    </p:spTree>
    <p:extLst>
      <p:ext uri="{BB962C8B-B14F-4D97-AF65-F5344CB8AC3E}">
        <p14:creationId xmlns:p14="http://schemas.microsoft.com/office/powerpoint/2010/main" val="1167148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D3C3E9-19B4-4184-8912-D564E79E7D70}"/>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4820B5BB-F4F2-4514-BED3-EF4DEAEC9612}"/>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4C9CCDFB-5576-4CFF-BE11-3619F0592565}"/>
              </a:ext>
            </a:extLst>
          </p:cNvPr>
          <p:cNvSpPr>
            <a:spLocks noGrp="1"/>
          </p:cNvSpPr>
          <p:nvPr>
            <p:ph type="sldNum" sz="quarter" idx="4"/>
          </p:nvPr>
        </p:nvSpPr>
        <p:spPr/>
        <p:txBody>
          <a:bodyPr/>
          <a:lstStyle/>
          <a:p>
            <a:fld id="{401CF334-2D5C-4859-84A6-CA7E6E43FAEB}" type="slidenum">
              <a:rPr lang="en-US" smtClean="0"/>
              <a:pPr/>
              <a:t>52</a:t>
            </a:fld>
            <a:endParaRPr lang="en-US"/>
          </a:p>
        </p:txBody>
      </p:sp>
      <p:sp>
        <p:nvSpPr>
          <p:cNvPr id="5" name="Title 4">
            <a:extLst>
              <a:ext uri="{FF2B5EF4-FFF2-40B4-BE49-F238E27FC236}">
                <a16:creationId xmlns:a16="http://schemas.microsoft.com/office/drawing/2014/main" id="{C2BEB07C-EBE1-4B66-8233-63D8A582638A}"/>
              </a:ext>
            </a:extLst>
          </p:cNvPr>
          <p:cNvSpPr>
            <a:spLocks noGrp="1"/>
          </p:cNvSpPr>
          <p:nvPr>
            <p:ph type="title"/>
          </p:nvPr>
        </p:nvSpPr>
        <p:spPr/>
        <p:txBody>
          <a:bodyPr/>
          <a:lstStyle/>
          <a:p>
            <a:r>
              <a:rPr lang="en-US" dirty="0"/>
              <a:t>Debug Mode</a:t>
            </a:r>
            <a:endParaRPr lang="en-DE" dirty="0"/>
          </a:p>
        </p:txBody>
      </p:sp>
      <p:sp>
        <p:nvSpPr>
          <p:cNvPr id="6" name="Text Placeholder 5">
            <a:extLst>
              <a:ext uri="{FF2B5EF4-FFF2-40B4-BE49-F238E27FC236}">
                <a16:creationId xmlns:a16="http://schemas.microsoft.com/office/drawing/2014/main" id="{979DEF69-422A-4EA8-995B-DE0A3F826103}"/>
              </a:ext>
            </a:extLst>
          </p:cNvPr>
          <p:cNvSpPr>
            <a:spLocks noGrp="1"/>
          </p:cNvSpPr>
          <p:nvPr>
            <p:ph type="body" idx="1"/>
          </p:nvPr>
        </p:nvSpPr>
        <p:spPr/>
        <p:txBody>
          <a:bodyPr/>
          <a:lstStyle/>
          <a:p>
            <a:endParaRPr lang="en-DE" dirty="0"/>
          </a:p>
        </p:txBody>
      </p:sp>
      <p:grpSp>
        <p:nvGrpSpPr>
          <p:cNvPr id="7" name="Group 6">
            <a:extLst>
              <a:ext uri="{FF2B5EF4-FFF2-40B4-BE49-F238E27FC236}">
                <a16:creationId xmlns:a16="http://schemas.microsoft.com/office/drawing/2014/main" id="{2E416397-694B-456F-ACE1-51C232E5FDB5}"/>
              </a:ext>
            </a:extLst>
          </p:cNvPr>
          <p:cNvGrpSpPr/>
          <p:nvPr/>
        </p:nvGrpSpPr>
        <p:grpSpPr>
          <a:xfrm>
            <a:off x="620806" y="1028700"/>
            <a:ext cx="8119522" cy="5051892"/>
            <a:chOff x="224378" y="862625"/>
            <a:chExt cx="8695244" cy="5109382"/>
          </a:xfrm>
        </p:grpSpPr>
        <p:grpSp>
          <p:nvGrpSpPr>
            <p:cNvPr id="8" name="Group 7">
              <a:extLst>
                <a:ext uri="{FF2B5EF4-FFF2-40B4-BE49-F238E27FC236}">
                  <a16:creationId xmlns:a16="http://schemas.microsoft.com/office/drawing/2014/main" id="{68C459C4-8EA3-4B92-9FA4-7D14CD7B6A79}"/>
                </a:ext>
              </a:extLst>
            </p:cNvPr>
            <p:cNvGrpSpPr/>
            <p:nvPr/>
          </p:nvGrpSpPr>
          <p:grpSpPr>
            <a:xfrm>
              <a:off x="224378" y="862625"/>
              <a:ext cx="4888568" cy="5109382"/>
              <a:chOff x="326527" y="880521"/>
              <a:chExt cx="5077316" cy="5269070"/>
            </a:xfrm>
          </p:grpSpPr>
          <p:pic>
            <p:nvPicPr>
              <p:cNvPr id="16" name="Picture 15">
                <a:extLst>
                  <a:ext uri="{FF2B5EF4-FFF2-40B4-BE49-F238E27FC236}">
                    <a16:creationId xmlns:a16="http://schemas.microsoft.com/office/drawing/2014/main" id="{573666E2-21BE-4E1E-895F-CF1B8E1A4204}"/>
                  </a:ext>
                </a:extLst>
              </p:cNvPr>
              <p:cNvPicPr>
                <a:picLocks noChangeAspect="1"/>
              </p:cNvPicPr>
              <p:nvPr/>
            </p:nvPicPr>
            <p:blipFill>
              <a:blip r:embed="rId3"/>
              <a:stretch>
                <a:fillRect/>
              </a:stretch>
            </p:blipFill>
            <p:spPr>
              <a:xfrm>
                <a:off x="326527" y="880521"/>
                <a:ext cx="5077316" cy="5269070"/>
              </a:xfrm>
              <a:prstGeom prst="rect">
                <a:avLst/>
              </a:prstGeom>
            </p:spPr>
          </p:pic>
          <p:sp>
            <p:nvSpPr>
              <p:cNvPr id="17" name="Rectangle 16">
                <a:extLst>
                  <a:ext uri="{FF2B5EF4-FFF2-40B4-BE49-F238E27FC236}">
                    <a16:creationId xmlns:a16="http://schemas.microsoft.com/office/drawing/2014/main" id="{606DC12C-FA3A-4C9D-93CF-96C7E29F2299}"/>
                  </a:ext>
                </a:extLst>
              </p:cNvPr>
              <p:cNvSpPr/>
              <p:nvPr/>
            </p:nvSpPr>
            <p:spPr>
              <a:xfrm>
                <a:off x="326527" y="5074418"/>
                <a:ext cx="4034458" cy="100483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8" name="Rectangle 17">
                <a:extLst>
                  <a:ext uri="{FF2B5EF4-FFF2-40B4-BE49-F238E27FC236}">
                    <a16:creationId xmlns:a16="http://schemas.microsoft.com/office/drawing/2014/main" id="{9E2591D1-833F-46AA-9A5B-C374058D7FBD}"/>
                  </a:ext>
                </a:extLst>
              </p:cNvPr>
              <p:cNvSpPr/>
              <p:nvPr/>
            </p:nvSpPr>
            <p:spPr>
              <a:xfrm>
                <a:off x="326527" y="1547446"/>
                <a:ext cx="5077316" cy="2491991"/>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Rectangle 18">
                <a:extLst>
                  <a:ext uri="{FF2B5EF4-FFF2-40B4-BE49-F238E27FC236}">
                    <a16:creationId xmlns:a16="http://schemas.microsoft.com/office/drawing/2014/main" id="{CA2EF745-923C-4327-AC61-2326FC98EBF0}"/>
                  </a:ext>
                </a:extLst>
              </p:cNvPr>
              <p:cNvSpPr/>
              <p:nvPr/>
            </p:nvSpPr>
            <p:spPr>
              <a:xfrm>
                <a:off x="326527" y="4039437"/>
                <a:ext cx="4888568" cy="1034981"/>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9" name="TextBox 8">
              <a:extLst>
                <a:ext uri="{FF2B5EF4-FFF2-40B4-BE49-F238E27FC236}">
                  <a16:creationId xmlns:a16="http://schemas.microsoft.com/office/drawing/2014/main" id="{55D355EB-50BE-4263-8FE3-A369DE11A98C}"/>
                </a:ext>
              </a:extLst>
            </p:cNvPr>
            <p:cNvSpPr txBox="1"/>
            <p:nvPr/>
          </p:nvSpPr>
          <p:spPr>
            <a:xfrm>
              <a:off x="5310528" y="958570"/>
              <a:ext cx="3609094" cy="1200329"/>
            </a:xfrm>
            <a:prstGeom prst="rect">
              <a:avLst/>
            </a:prstGeom>
            <a:noFill/>
          </p:spPr>
          <p:txBody>
            <a:bodyPr wrap="square" rtlCol="0">
              <a:spAutoFit/>
            </a:bodyPr>
            <a:lstStyle/>
            <a:p>
              <a:endParaRPr lang="en-US" sz="1200"/>
            </a:p>
            <a:p>
              <a:endParaRPr lang="en-US" sz="1200"/>
            </a:p>
            <a:p>
              <a:endParaRPr lang="en-US" sz="1200"/>
            </a:p>
            <a:p>
              <a:r>
                <a:rPr lang="en-US" sz="1200"/>
                <a:t>Should be Nvidia Graphic card</a:t>
              </a:r>
            </a:p>
            <a:p>
              <a:endParaRPr lang="en-US" sz="1200"/>
            </a:p>
            <a:p>
              <a:r>
                <a:rPr lang="en-US" altLang="zh-CN" sz="1200"/>
                <a:t>Range</a:t>
              </a:r>
              <a:r>
                <a:rPr lang="zh-CN" altLang="en-US" sz="1200"/>
                <a:t>：</a:t>
              </a:r>
              <a:r>
                <a:rPr lang="en-US" altLang="zh-CN" sz="1200"/>
                <a:t>1~12 for CS 3800</a:t>
              </a:r>
              <a:endParaRPr lang="en-US" sz="1200"/>
            </a:p>
          </p:txBody>
        </p:sp>
        <p:cxnSp>
          <p:nvCxnSpPr>
            <p:cNvPr id="10" name="Straight Arrow Connector 9">
              <a:extLst>
                <a:ext uri="{FF2B5EF4-FFF2-40B4-BE49-F238E27FC236}">
                  <a16:creationId xmlns:a16="http://schemas.microsoft.com/office/drawing/2014/main" id="{F8397E3C-BD96-4202-9FB8-C2B1DF147DB5}"/>
                </a:ext>
              </a:extLst>
            </p:cNvPr>
            <p:cNvCxnSpPr/>
            <p:nvPr/>
          </p:nvCxnSpPr>
          <p:spPr>
            <a:xfrm flipH="1">
              <a:off x="3653922" y="1625201"/>
              <a:ext cx="1735282" cy="110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557FF5B-38C4-447E-A291-F496720AD984}"/>
                </a:ext>
              </a:extLst>
            </p:cNvPr>
            <p:cNvCxnSpPr>
              <a:cxnSpLocks/>
            </p:cNvCxnSpPr>
            <p:nvPr/>
          </p:nvCxnSpPr>
          <p:spPr>
            <a:xfrm flipH="1">
              <a:off x="2938682" y="2070858"/>
              <a:ext cx="2450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3AEDF1C-A928-4224-947A-175E29CD4570}"/>
                </a:ext>
              </a:extLst>
            </p:cNvPr>
            <p:cNvSpPr/>
            <p:nvPr/>
          </p:nvSpPr>
          <p:spPr>
            <a:xfrm>
              <a:off x="2963622" y="2453214"/>
              <a:ext cx="1173502" cy="400110"/>
            </a:xfrm>
            <a:prstGeom prst="rect">
              <a:avLst/>
            </a:prstGeom>
            <a:noFill/>
          </p:spPr>
          <p:txBody>
            <a:bodyPr wrap="square" lIns="91440" tIns="45720" rIns="91440" bIns="45720">
              <a:spAutoFit/>
            </a:bodyPr>
            <a:lstStyle/>
            <a:p>
              <a:pPr algn="ctr"/>
              <a:r>
                <a:rPr lang="en-US" sz="2000" b="1" cap="none" spc="0">
                  <a:ln w="22225">
                    <a:solidFill>
                      <a:schemeClr val="accent2"/>
                    </a:solidFill>
                    <a:prstDash val="solid"/>
                  </a:ln>
                  <a:solidFill>
                    <a:schemeClr val="accent2">
                      <a:lumMod val="40000"/>
                      <a:lumOff val="60000"/>
                    </a:schemeClr>
                  </a:solidFill>
                  <a:effectLst/>
                </a:rPr>
                <a:t>Algo</a:t>
              </a:r>
            </a:p>
          </p:txBody>
        </p:sp>
        <p:sp>
          <p:nvSpPr>
            <p:cNvPr id="13" name="Rectangle 12">
              <a:extLst>
                <a:ext uri="{FF2B5EF4-FFF2-40B4-BE49-F238E27FC236}">
                  <a16:creationId xmlns:a16="http://schemas.microsoft.com/office/drawing/2014/main" id="{420E51C2-4F6C-46AA-99CC-4B3AF4E7765A}"/>
                </a:ext>
              </a:extLst>
            </p:cNvPr>
            <p:cNvSpPr/>
            <p:nvPr/>
          </p:nvSpPr>
          <p:spPr>
            <a:xfrm>
              <a:off x="3577192" y="4576966"/>
              <a:ext cx="1173502" cy="369332"/>
            </a:xfrm>
            <a:prstGeom prst="rect">
              <a:avLst/>
            </a:prstGeom>
            <a:noFill/>
          </p:spPr>
          <p:txBody>
            <a:bodyPr wrap="square" lIns="91440" tIns="45720" rIns="91440" bIns="45720">
              <a:spAutoFit/>
            </a:bodyPr>
            <a:lstStyle/>
            <a:p>
              <a:pPr algn="ctr"/>
              <a:r>
                <a:rPr lang="en-US" b="1" cap="none" spc="0">
                  <a:ln w="22225">
                    <a:solidFill>
                      <a:schemeClr val="accent2"/>
                    </a:solidFill>
                    <a:prstDash val="solid"/>
                  </a:ln>
                  <a:solidFill>
                    <a:schemeClr val="accent2">
                      <a:lumMod val="40000"/>
                      <a:lumOff val="60000"/>
                    </a:schemeClr>
                  </a:solidFill>
                  <a:effectLst/>
                </a:rPr>
                <a:t>Acq</a:t>
              </a:r>
            </a:p>
          </p:txBody>
        </p:sp>
        <p:sp>
          <p:nvSpPr>
            <p:cNvPr id="14" name="Rectangle 13">
              <a:extLst>
                <a:ext uri="{FF2B5EF4-FFF2-40B4-BE49-F238E27FC236}">
                  <a16:creationId xmlns:a16="http://schemas.microsoft.com/office/drawing/2014/main" id="{796EFB14-A33A-4E7F-B570-57B88E14156B}"/>
                </a:ext>
              </a:extLst>
            </p:cNvPr>
            <p:cNvSpPr/>
            <p:nvPr/>
          </p:nvSpPr>
          <p:spPr>
            <a:xfrm>
              <a:off x="3925343" y="5331824"/>
              <a:ext cx="1371116" cy="338554"/>
            </a:xfrm>
            <a:prstGeom prst="rect">
              <a:avLst/>
            </a:prstGeom>
            <a:noFill/>
          </p:spPr>
          <p:txBody>
            <a:bodyPr wrap="square" lIns="91440" tIns="45720" rIns="91440" bIns="45720">
              <a:spAutoFit/>
            </a:bodyPr>
            <a:lstStyle/>
            <a:p>
              <a:pPr algn="ctr"/>
              <a:r>
                <a:rPr lang="en-US" sz="1600" b="1" cap="none" spc="0">
                  <a:ln w="22225">
                    <a:solidFill>
                      <a:schemeClr val="accent2"/>
                    </a:solidFill>
                    <a:prstDash val="solid"/>
                  </a:ln>
                  <a:solidFill>
                    <a:schemeClr val="accent2">
                      <a:lumMod val="40000"/>
                      <a:lumOff val="60000"/>
                    </a:schemeClr>
                  </a:solidFill>
                  <a:effectLst/>
                </a:rPr>
                <a:t>Scanner</a:t>
              </a:r>
            </a:p>
          </p:txBody>
        </p:sp>
        <p:cxnSp>
          <p:nvCxnSpPr>
            <p:cNvPr id="15" name="Straight Arrow Connector 14">
              <a:extLst>
                <a:ext uri="{FF2B5EF4-FFF2-40B4-BE49-F238E27FC236}">
                  <a16:creationId xmlns:a16="http://schemas.microsoft.com/office/drawing/2014/main" id="{703BCDA5-0D1C-47C9-AACF-969750186E32}"/>
                </a:ext>
              </a:extLst>
            </p:cNvPr>
            <p:cNvCxnSpPr>
              <a:cxnSpLocks/>
            </p:cNvCxnSpPr>
            <p:nvPr/>
          </p:nvCxnSpPr>
          <p:spPr>
            <a:xfrm flipH="1">
              <a:off x="2577796" y="2088005"/>
              <a:ext cx="2811408" cy="281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1" name="TextBox 20">
            <a:extLst>
              <a:ext uri="{FF2B5EF4-FFF2-40B4-BE49-F238E27FC236}">
                <a16:creationId xmlns:a16="http://schemas.microsoft.com/office/drawing/2014/main" id="{DBFCA9B3-74C2-4B73-B73E-D428D08C03EF}"/>
              </a:ext>
            </a:extLst>
          </p:cNvPr>
          <p:cNvSpPr txBox="1"/>
          <p:nvPr/>
        </p:nvSpPr>
        <p:spPr>
          <a:xfrm>
            <a:off x="7099265" y="3284081"/>
            <a:ext cx="3545853" cy="369332"/>
          </a:xfrm>
          <a:prstGeom prst="rect">
            <a:avLst/>
          </a:prstGeom>
          <a:noFill/>
        </p:spPr>
        <p:txBody>
          <a:bodyPr wrap="square" rtlCol="0">
            <a:spAutoFit/>
          </a:bodyPr>
          <a:lstStyle/>
          <a:p>
            <a:r>
              <a:rPr lang="en-US" dirty="0"/>
              <a:t>Press </a:t>
            </a:r>
            <a:r>
              <a:rPr lang="en-US" b="1" dirty="0" err="1"/>
              <a:t>Ctrl+Shift+D</a:t>
            </a:r>
            <a:r>
              <a:rPr lang="en-US" b="1" dirty="0"/>
              <a:t> </a:t>
            </a:r>
            <a:r>
              <a:rPr lang="en-US" dirty="0"/>
              <a:t>to open Debug</a:t>
            </a:r>
            <a:endParaRPr lang="en-DE" dirty="0"/>
          </a:p>
        </p:txBody>
      </p:sp>
    </p:spTree>
    <p:extLst>
      <p:ext uri="{BB962C8B-B14F-4D97-AF65-F5344CB8AC3E}">
        <p14:creationId xmlns:p14="http://schemas.microsoft.com/office/powerpoint/2010/main" val="4173299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D09106-1A99-4EE6-B533-7DA787CEA050}"/>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98C7C856-CE60-4560-8BA2-C763634DA708}"/>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CC364C43-E183-4755-A7D1-2E5E65DD546D}"/>
              </a:ext>
            </a:extLst>
          </p:cNvPr>
          <p:cNvSpPr>
            <a:spLocks noGrp="1"/>
          </p:cNvSpPr>
          <p:nvPr>
            <p:ph type="sldNum" sz="quarter" idx="4"/>
          </p:nvPr>
        </p:nvSpPr>
        <p:spPr/>
        <p:txBody>
          <a:bodyPr/>
          <a:lstStyle/>
          <a:p>
            <a:fld id="{401CF334-2D5C-4859-84A6-CA7E6E43FAEB}" type="slidenum">
              <a:rPr lang="en-US" smtClean="0"/>
              <a:pPr/>
              <a:t>53</a:t>
            </a:fld>
            <a:endParaRPr lang="en-US"/>
          </a:p>
        </p:txBody>
      </p:sp>
      <p:sp>
        <p:nvSpPr>
          <p:cNvPr id="5" name="Title 4">
            <a:extLst>
              <a:ext uri="{FF2B5EF4-FFF2-40B4-BE49-F238E27FC236}">
                <a16:creationId xmlns:a16="http://schemas.microsoft.com/office/drawing/2014/main" id="{3B667AF4-02B7-4AB2-A19D-D73FA2526AA4}"/>
              </a:ext>
            </a:extLst>
          </p:cNvPr>
          <p:cNvSpPr>
            <a:spLocks noGrp="1"/>
          </p:cNvSpPr>
          <p:nvPr>
            <p:ph type="title"/>
          </p:nvPr>
        </p:nvSpPr>
        <p:spPr/>
        <p:txBody>
          <a:bodyPr/>
          <a:lstStyle/>
          <a:p>
            <a:r>
              <a:rPr lang="en-US" dirty="0"/>
              <a:t>Error Code</a:t>
            </a:r>
            <a:br>
              <a:rPr lang="en-US" dirty="0"/>
            </a:br>
            <a:endParaRPr lang="en-DE" dirty="0"/>
          </a:p>
        </p:txBody>
      </p:sp>
      <p:sp>
        <p:nvSpPr>
          <p:cNvPr id="6" name="Text Placeholder 5">
            <a:extLst>
              <a:ext uri="{FF2B5EF4-FFF2-40B4-BE49-F238E27FC236}">
                <a16:creationId xmlns:a16="http://schemas.microsoft.com/office/drawing/2014/main" id="{54956B3B-2133-42C4-B986-96A5D0B5FE8E}"/>
              </a:ext>
            </a:extLst>
          </p:cNvPr>
          <p:cNvSpPr>
            <a:spLocks noGrp="1"/>
          </p:cNvSpPr>
          <p:nvPr>
            <p:ph type="body" idx="1"/>
          </p:nvPr>
        </p:nvSpPr>
        <p:spPr/>
        <p:txBody>
          <a:bodyPr/>
          <a:lstStyle/>
          <a:p>
            <a:endParaRPr lang="en-DE" dirty="0"/>
          </a:p>
        </p:txBody>
      </p:sp>
      <p:sp>
        <p:nvSpPr>
          <p:cNvPr id="7" name="Title 5">
            <a:extLst>
              <a:ext uri="{FF2B5EF4-FFF2-40B4-BE49-F238E27FC236}">
                <a16:creationId xmlns:a16="http://schemas.microsoft.com/office/drawing/2014/main" id="{64605FB1-291C-422A-BD1B-C2FA5AEA9A44}"/>
              </a:ext>
            </a:extLst>
          </p:cNvPr>
          <p:cNvSpPr txBox="1">
            <a:spLocks/>
          </p:cNvSpPr>
          <p:nvPr/>
        </p:nvSpPr>
        <p:spPr>
          <a:xfrm>
            <a:off x="-267345" y="838200"/>
            <a:ext cx="7902387" cy="629402"/>
          </a:xfrm>
          <a:prstGeom prst="rect">
            <a:avLst/>
          </a:prstGeom>
        </p:spPr>
        <p:txBody>
          <a:bodyPr vert="horz" lIns="91440" tIns="45720" rIns="91440" bIns="45720" rtlCol="0" anchor="t">
            <a:noAutofit/>
          </a:bodyPr>
          <a:lstStyle>
            <a:lvl1pPr algn="l" defTabSz="914400" rtl="0" eaLnBrk="1" latinLnBrk="0" hangingPunct="1">
              <a:lnSpc>
                <a:spcPct val="85000"/>
              </a:lnSpc>
              <a:spcBef>
                <a:spcPct val="0"/>
              </a:spcBef>
              <a:buNone/>
              <a:defRPr sz="3200" b="1" i="0" kern="1200" spc="-50" baseline="0">
                <a:solidFill>
                  <a:schemeClr val="tx1">
                    <a:lumMod val="50000"/>
                    <a:lumOff val="50000"/>
                  </a:schemeClr>
                </a:solidFill>
                <a:latin typeface="Arial Black" panose="020B0604020202020204" pitchFamily="34" charset="0"/>
                <a:ea typeface="+mj-ea"/>
                <a:cs typeface="+mj-cs"/>
              </a:defRPr>
            </a:lvl1pPr>
          </a:lstStyle>
          <a:p>
            <a:endParaRPr lang="en-US" dirty="0"/>
          </a:p>
        </p:txBody>
      </p:sp>
      <p:graphicFrame>
        <p:nvGraphicFramePr>
          <p:cNvPr id="8" name="Content Placeholder 8">
            <a:extLst>
              <a:ext uri="{FF2B5EF4-FFF2-40B4-BE49-F238E27FC236}">
                <a16:creationId xmlns:a16="http://schemas.microsoft.com/office/drawing/2014/main" id="{8A3CECEB-BA97-4306-944A-258DC1FAE853}"/>
              </a:ext>
            </a:extLst>
          </p:cNvPr>
          <p:cNvGraphicFramePr>
            <a:graphicFrameLocks/>
          </p:cNvGraphicFramePr>
          <p:nvPr>
            <p:extLst>
              <p:ext uri="{D42A27DB-BD31-4B8C-83A1-F6EECF244321}">
                <p14:modId xmlns:p14="http://schemas.microsoft.com/office/powerpoint/2010/main" val="4220001138"/>
              </p:ext>
            </p:extLst>
          </p:nvPr>
        </p:nvGraphicFramePr>
        <p:xfrm>
          <a:off x="1765232" y="3639497"/>
          <a:ext cx="6920294" cy="2490648"/>
        </p:xfrm>
        <a:graphic>
          <a:graphicData uri="http://schemas.openxmlformats.org/drawingml/2006/table">
            <a:tbl>
              <a:tblPr firstRow="1" firstCol="1" bandRow="1">
                <a:tableStyleId>{21E4AEA4-8DFA-4A89-87EB-49C32662AFE0}</a:tableStyleId>
              </a:tblPr>
              <a:tblGrid>
                <a:gridCol w="1583664">
                  <a:extLst>
                    <a:ext uri="{9D8B030D-6E8A-4147-A177-3AD203B41FA5}">
                      <a16:colId xmlns:a16="http://schemas.microsoft.com/office/drawing/2014/main" val="3908769524"/>
                    </a:ext>
                  </a:extLst>
                </a:gridCol>
                <a:gridCol w="5336630">
                  <a:extLst>
                    <a:ext uri="{9D8B030D-6E8A-4147-A177-3AD203B41FA5}">
                      <a16:colId xmlns:a16="http://schemas.microsoft.com/office/drawing/2014/main" val="1718004741"/>
                    </a:ext>
                  </a:extLst>
                </a:gridCol>
              </a:tblGrid>
              <a:tr h="363865">
                <a:tc>
                  <a:txBody>
                    <a:bodyPr/>
                    <a:lstStyle/>
                    <a:p>
                      <a:pPr marL="0" marR="0" algn="l">
                        <a:spcBef>
                          <a:spcPts val="0"/>
                        </a:spcBef>
                        <a:spcAft>
                          <a:spcPts val="0"/>
                        </a:spcAft>
                      </a:pPr>
                      <a:r>
                        <a:rPr lang="en-US" sz="1400" dirty="0">
                          <a:effectLst/>
                        </a:rPr>
                        <a:t>Error Code</a:t>
                      </a:r>
                      <a:endParaRPr lang="en-US" sz="14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400" dirty="0">
                          <a:effectLst/>
                        </a:rPr>
                        <a:t>Description </a:t>
                      </a:r>
                      <a:endParaRPr lang="en-US" sz="14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42193196"/>
                  </a:ext>
                </a:extLst>
              </a:tr>
              <a:tr h="363865">
                <a:tc>
                  <a:txBody>
                    <a:bodyPr/>
                    <a:lstStyle/>
                    <a:p>
                      <a:pPr marL="0" marR="0" algn="l">
                        <a:spcBef>
                          <a:spcPts val="0"/>
                        </a:spcBef>
                        <a:spcAft>
                          <a:spcPts val="0"/>
                        </a:spcAft>
                      </a:pPr>
                      <a:r>
                        <a:rPr lang="en-US" sz="1400" dirty="0">
                          <a:effectLst/>
                        </a:rPr>
                        <a:t>ERR-00030A01</a:t>
                      </a:r>
                      <a:endParaRPr lang="en-US" sz="1400" dirty="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altLang="zh-CN" sz="1400">
                          <a:effectLst/>
                        </a:rPr>
                        <a:t>Config File Error</a:t>
                      </a: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67330130"/>
                  </a:ext>
                </a:extLst>
              </a:tr>
              <a:tr h="363865">
                <a:tc>
                  <a:txBody>
                    <a:bodyPr/>
                    <a:lstStyle/>
                    <a:p>
                      <a:pPr marL="0" marR="0" algn="l">
                        <a:spcBef>
                          <a:spcPts val="0"/>
                        </a:spcBef>
                        <a:spcAft>
                          <a:spcPts val="0"/>
                        </a:spcAft>
                      </a:pPr>
                      <a:r>
                        <a:rPr lang="en-US" sz="1400">
                          <a:effectLst/>
                        </a:rPr>
                        <a:t>ERR-00030A02</a:t>
                      </a: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altLang="zh-CN" sz="1400">
                          <a:effectLst/>
                        </a:rPr>
                        <a:t>DLP (Digital Light Processing) Error</a:t>
                      </a: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94210510"/>
                  </a:ext>
                </a:extLst>
              </a:tr>
              <a:tr h="363865">
                <a:tc>
                  <a:txBody>
                    <a:bodyPr/>
                    <a:lstStyle/>
                    <a:p>
                      <a:pPr marL="0" marR="0" algn="l">
                        <a:spcBef>
                          <a:spcPts val="0"/>
                        </a:spcBef>
                        <a:spcAft>
                          <a:spcPts val="0"/>
                        </a:spcAft>
                      </a:pPr>
                      <a:r>
                        <a:rPr lang="en-US" sz="1400">
                          <a:effectLst/>
                        </a:rPr>
                        <a:t>ERR-00030A04</a:t>
                      </a: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altLang="zh-CN" sz="1400">
                          <a:effectLst/>
                        </a:rPr>
                        <a:t>Sensor Error</a:t>
                      </a: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100318408"/>
                  </a:ext>
                </a:extLst>
              </a:tr>
              <a:tr h="363865">
                <a:tc>
                  <a:txBody>
                    <a:bodyPr/>
                    <a:lstStyle/>
                    <a:p>
                      <a:pPr marL="0" marR="0" algn="l">
                        <a:spcBef>
                          <a:spcPts val="0"/>
                        </a:spcBef>
                        <a:spcAft>
                          <a:spcPts val="0"/>
                        </a:spcAft>
                      </a:pPr>
                      <a:r>
                        <a:rPr lang="en-US" sz="1400">
                          <a:effectLst/>
                        </a:rPr>
                        <a:t>ERR-00030A08</a:t>
                      </a: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400" kern="1200">
                          <a:solidFill>
                            <a:schemeClr val="dk1"/>
                          </a:solidFill>
                          <a:effectLst/>
                          <a:latin typeface="+mn-lt"/>
                          <a:ea typeface="+mn-ea"/>
                          <a:cs typeface="+mn-cs"/>
                        </a:rPr>
                        <a:t>PL(FPGA) Error</a:t>
                      </a:r>
                    </a:p>
                  </a:txBody>
                  <a:tcPr marL="68580" marR="68580" marT="0" marB="0" anchor="ctr"/>
                </a:tc>
                <a:extLst>
                  <a:ext uri="{0D108BD9-81ED-4DB2-BD59-A6C34878D82A}">
                    <a16:rowId xmlns:a16="http://schemas.microsoft.com/office/drawing/2014/main" val="2391680048"/>
                  </a:ext>
                </a:extLst>
              </a:tr>
              <a:tr h="363865">
                <a:tc>
                  <a:txBody>
                    <a:bodyPr/>
                    <a:lstStyle/>
                    <a:p>
                      <a:pPr marL="0" marR="0" algn="l">
                        <a:spcBef>
                          <a:spcPts val="0"/>
                        </a:spcBef>
                        <a:spcAft>
                          <a:spcPts val="0"/>
                        </a:spcAft>
                      </a:pPr>
                      <a:r>
                        <a:rPr lang="en-US" sz="1400">
                          <a:effectLst/>
                        </a:rPr>
                        <a:t>ERR-00030A10</a:t>
                      </a: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altLang="zh-CN" sz="1400" kern="1200">
                          <a:solidFill>
                            <a:schemeClr val="dk1"/>
                          </a:solidFill>
                          <a:effectLst/>
                          <a:latin typeface="+mn-lt"/>
                          <a:ea typeface="+mn-ea"/>
                          <a:cs typeface="+mn-cs"/>
                        </a:rPr>
                        <a:t>IMU</a:t>
                      </a:r>
                      <a:r>
                        <a:rPr lang="zh-CN" altLang="en-US" sz="1400">
                          <a:effectLst/>
                        </a:rPr>
                        <a:t>（</a:t>
                      </a:r>
                      <a:r>
                        <a:rPr lang="en-US" altLang="zh-CN" sz="1400">
                          <a:effectLst/>
                        </a:rPr>
                        <a:t>Internal Measure Unit</a:t>
                      </a:r>
                      <a:r>
                        <a:rPr lang="zh-CN" altLang="en-US" sz="1400">
                          <a:effectLst/>
                        </a:rPr>
                        <a:t>）</a:t>
                      </a:r>
                      <a:r>
                        <a:rPr lang="en-US" altLang="zh-CN" sz="1400">
                          <a:effectLst/>
                        </a:rPr>
                        <a:t> Error</a:t>
                      </a: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531851615"/>
                  </a:ext>
                </a:extLst>
              </a:tr>
              <a:tr h="3074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effectLst/>
                        </a:rPr>
                        <a:t>ERR-00030A20</a:t>
                      </a:r>
                      <a:endParaRPr lang="en-US" sz="1400">
                        <a:effectLst/>
                        <a:latin typeface="Cambria" panose="02040503050406030204" pitchFamily="18" charset="0"/>
                        <a:ea typeface="SimSun" panose="02010600030101010101" pitchFamily="2" charset="-122"/>
                        <a:cs typeface="Times New Roman" panose="02020603050405020304" pitchFamily="18" charset="0"/>
                      </a:endParaRPr>
                    </a:p>
                  </a:txBody>
                  <a:tcPr marL="68580" marR="68580" marT="0" marB="0" anchor="ctr"/>
                </a:tc>
                <a:tc>
                  <a:txBody>
                    <a:bodyPr/>
                    <a:lstStyle/>
                    <a:p>
                      <a:pPr marL="0" marR="0" algn="l">
                        <a:spcBef>
                          <a:spcPts val="0"/>
                        </a:spcBef>
                        <a:spcAft>
                          <a:spcPts val="0"/>
                        </a:spcAft>
                      </a:pPr>
                      <a:r>
                        <a:rPr lang="en-US" sz="1400" kern="1200" dirty="0">
                          <a:solidFill>
                            <a:schemeClr val="dk1"/>
                          </a:solidFill>
                          <a:effectLst/>
                          <a:latin typeface="+mn-lt"/>
                          <a:ea typeface="+mn-ea"/>
                          <a:cs typeface="+mn-cs"/>
                        </a:rPr>
                        <a:t>MSP430</a:t>
                      </a:r>
                      <a:r>
                        <a:rPr lang="en-US" sz="1400" dirty="0">
                          <a:effectLst/>
                          <a:latin typeface="Cambria" panose="02040503050406030204" pitchFamily="18" charset="0"/>
                          <a:ea typeface="SimSun" panose="02010600030101010101" pitchFamily="2" charset="-122"/>
                          <a:cs typeface="Times New Roman" panose="02020603050405020304" pitchFamily="18" charset="0"/>
                        </a:rPr>
                        <a:t> </a:t>
                      </a:r>
                      <a:r>
                        <a:rPr lang="en-US" sz="1400" kern="1200" dirty="0">
                          <a:solidFill>
                            <a:schemeClr val="dk1"/>
                          </a:solidFill>
                          <a:effectLst/>
                          <a:latin typeface="+mn-lt"/>
                          <a:ea typeface="+mn-ea"/>
                          <a:cs typeface="+mn-cs"/>
                        </a:rPr>
                        <a:t>Error</a:t>
                      </a:r>
                    </a:p>
                  </a:txBody>
                  <a:tcPr marL="68580" marR="68580" marT="0" marB="0" anchor="ctr"/>
                </a:tc>
                <a:extLst>
                  <a:ext uri="{0D108BD9-81ED-4DB2-BD59-A6C34878D82A}">
                    <a16:rowId xmlns:a16="http://schemas.microsoft.com/office/drawing/2014/main" val="443635543"/>
                  </a:ext>
                </a:extLst>
              </a:tr>
            </a:tbl>
          </a:graphicData>
        </a:graphic>
      </p:graphicFrame>
      <p:pic>
        <p:nvPicPr>
          <p:cNvPr id="9" name="Content Placeholder 9">
            <a:extLst>
              <a:ext uri="{FF2B5EF4-FFF2-40B4-BE49-F238E27FC236}">
                <a16:creationId xmlns:a16="http://schemas.microsoft.com/office/drawing/2014/main" id="{8653E8EF-1303-4459-A0C1-49405FF770AC}"/>
              </a:ext>
            </a:extLst>
          </p:cNvPr>
          <p:cNvPicPr>
            <a:picLocks noChangeAspect="1"/>
          </p:cNvPicPr>
          <p:nvPr/>
        </p:nvPicPr>
        <p:blipFill>
          <a:blip r:embed="rId2"/>
          <a:stretch>
            <a:fillRect/>
          </a:stretch>
        </p:blipFill>
        <p:spPr>
          <a:xfrm>
            <a:off x="2414167" y="1423591"/>
            <a:ext cx="2811211" cy="1910700"/>
          </a:xfrm>
          <a:prstGeom prst="rect">
            <a:avLst/>
          </a:prstGeom>
        </p:spPr>
      </p:pic>
      <p:sp>
        <p:nvSpPr>
          <p:cNvPr id="10" name="Rectangle 9">
            <a:extLst>
              <a:ext uri="{FF2B5EF4-FFF2-40B4-BE49-F238E27FC236}">
                <a16:creationId xmlns:a16="http://schemas.microsoft.com/office/drawing/2014/main" id="{E3E4A9F9-D200-452A-ADDE-9B01C23089AB}"/>
              </a:ext>
            </a:extLst>
          </p:cNvPr>
          <p:cNvSpPr/>
          <p:nvPr/>
        </p:nvSpPr>
        <p:spPr>
          <a:xfrm>
            <a:off x="5529725" y="2055775"/>
            <a:ext cx="5672128" cy="646331"/>
          </a:xfrm>
          <a:prstGeom prst="rect">
            <a:avLst/>
          </a:prstGeom>
        </p:spPr>
        <p:txBody>
          <a:bodyPr wrap="square">
            <a:spAutoFit/>
          </a:bodyPr>
          <a:lstStyle/>
          <a:p>
            <a:r>
              <a:rPr lang="en-US" dirty="0"/>
              <a:t>If the scanner has hardware issue, a warning of hardware error will popup. Below is the table of the error details.  </a:t>
            </a:r>
          </a:p>
        </p:txBody>
      </p:sp>
    </p:spTree>
    <p:extLst>
      <p:ext uri="{BB962C8B-B14F-4D97-AF65-F5344CB8AC3E}">
        <p14:creationId xmlns:p14="http://schemas.microsoft.com/office/powerpoint/2010/main" val="2811539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0BA5E5-B730-4E3F-976C-E3B836D07633}"/>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78E563EB-E0C6-4A3C-9AAB-72B1773CED32}"/>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42D942D5-C072-4F4A-B8DE-E25A4229074D}"/>
              </a:ext>
            </a:extLst>
          </p:cNvPr>
          <p:cNvSpPr>
            <a:spLocks noGrp="1"/>
          </p:cNvSpPr>
          <p:nvPr>
            <p:ph type="sldNum" sz="quarter" idx="4"/>
          </p:nvPr>
        </p:nvSpPr>
        <p:spPr/>
        <p:txBody>
          <a:bodyPr/>
          <a:lstStyle/>
          <a:p>
            <a:fld id="{401CF334-2D5C-4859-84A6-CA7E6E43FAEB}" type="slidenum">
              <a:rPr lang="en-US" smtClean="0"/>
              <a:pPr/>
              <a:t>54</a:t>
            </a:fld>
            <a:endParaRPr lang="en-US"/>
          </a:p>
        </p:txBody>
      </p:sp>
      <p:sp>
        <p:nvSpPr>
          <p:cNvPr id="5" name="Title 4">
            <a:extLst>
              <a:ext uri="{FF2B5EF4-FFF2-40B4-BE49-F238E27FC236}">
                <a16:creationId xmlns:a16="http://schemas.microsoft.com/office/drawing/2014/main" id="{7EE17DCC-4010-419F-B541-99DC41BB830F}"/>
              </a:ext>
            </a:extLst>
          </p:cNvPr>
          <p:cNvSpPr>
            <a:spLocks noGrp="1"/>
          </p:cNvSpPr>
          <p:nvPr>
            <p:ph type="title"/>
          </p:nvPr>
        </p:nvSpPr>
        <p:spPr/>
        <p:txBody>
          <a:bodyPr/>
          <a:lstStyle/>
          <a:p>
            <a:r>
              <a:rPr lang="en-US" dirty="0"/>
              <a:t>Cable disconnections – Data Transmission</a:t>
            </a:r>
            <a:endParaRPr lang="en-DE" dirty="0"/>
          </a:p>
        </p:txBody>
      </p:sp>
      <p:sp>
        <p:nvSpPr>
          <p:cNvPr id="6" name="Text Placeholder 5">
            <a:extLst>
              <a:ext uri="{FF2B5EF4-FFF2-40B4-BE49-F238E27FC236}">
                <a16:creationId xmlns:a16="http://schemas.microsoft.com/office/drawing/2014/main" id="{657A1E54-F118-475E-99C8-8AA948C7879E}"/>
              </a:ext>
            </a:extLst>
          </p:cNvPr>
          <p:cNvSpPr>
            <a:spLocks noGrp="1"/>
          </p:cNvSpPr>
          <p:nvPr>
            <p:ph type="body" idx="1"/>
          </p:nvPr>
        </p:nvSpPr>
        <p:spPr/>
        <p:txBody>
          <a:bodyPr>
            <a:normAutofit/>
          </a:bodyPr>
          <a:lstStyle/>
          <a:p>
            <a:r>
              <a:rPr lang="en-US" sz="1600" dirty="0"/>
              <a:t>A defective USB cable connection can be tracked in the AcqAltair_date.csv" logs</a:t>
            </a:r>
          </a:p>
          <a:p>
            <a:r>
              <a:rPr lang="en-US" sz="1600" dirty="0"/>
              <a:t>filtering for the word "</a:t>
            </a:r>
            <a:r>
              <a:rPr lang="en-US" sz="1600" dirty="0" err="1"/>
              <a:t>autoreconnect</a:t>
            </a:r>
            <a:r>
              <a:rPr lang="en-US" sz="1600" dirty="0"/>
              <a:t>". Example of "no disconnections"</a:t>
            </a:r>
          </a:p>
          <a:p>
            <a:endParaRPr lang="en-US" sz="1600" dirty="0"/>
          </a:p>
          <a:p>
            <a:endParaRPr lang="en-US" sz="1600" dirty="0"/>
          </a:p>
          <a:p>
            <a:endParaRPr lang="en-US" sz="1600" dirty="0"/>
          </a:p>
          <a:p>
            <a:endParaRPr lang="en-US" sz="1600" dirty="0"/>
          </a:p>
          <a:p>
            <a:endParaRPr lang="en-US" sz="1600" dirty="0"/>
          </a:p>
          <a:p>
            <a:endParaRPr lang="en-US" sz="1600" dirty="0"/>
          </a:p>
          <a:p>
            <a:r>
              <a:rPr lang="en-US" altLang="zh-CN" sz="1600" dirty="0">
                <a:latin typeface="Microsoft YaHei"/>
                <a:ea typeface="Microsoft YaHei"/>
              </a:rPr>
              <a:t>Example of "disconnections"</a:t>
            </a:r>
            <a:endParaRPr lang="en-US" altLang="zh-CN" sz="1600" dirty="0">
              <a:latin typeface="Microsoft YaHei" panose="020B0503020204020204" pitchFamily="34" charset="-122"/>
              <a:ea typeface="Microsoft YaHei" panose="020B0503020204020204" pitchFamily="34" charset="-122"/>
            </a:endParaRPr>
          </a:p>
          <a:p>
            <a:endParaRPr lang="en-DE" sz="1600" dirty="0"/>
          </a:p>
        </p:txBody>
      </p:sp>
      <p:pic>
        <p:nvPicPr>
          <p:cNvPr id="7" name="Picture 5" descr="Graphical user interface, text, application, email&#10;&#10;Description automatically generated">
            <a:extLst>
              <a:ext uri="{FF2B5EF4-FFF2-40B4-BE49-F238E27FC236}">
                <a16:creationId xmlns:a16="http://schemas.microsoft.com/office/drawing/2014/main" id="{A4D873CD-57A3-4166-A8A9-B5D68C695748}"/>
              </a:ext>
            </a:extLst>
          </p:cNvPr>
          <p:cNvPicPr>
            <a:picLocks noChangeAspect="1"/>
          </p:cNvPicPr>
          <p:nvPr/>
        </p:nvPicPr>
        <p:blipFill>
          <a:blip r:embed="rId2"/>
          <a:stretch>
            <a:fillRect/>
          </a:stretch>
        </p:blipFill>
        <p:spPr>
          <a:xfrm>
            <a:off x="2471260" y="2067642"/>
            <a:ext cx="7249479" cy="2256378"/>
          </a:xfrm>
          <a:prstGeom prst="rect">
            <a:avLst/>
          </a:prstGeom>
        </p:spPr>
      </p:pic>
      <p:pic>
        <p:nvPicPr>
          <p:cNvPr id="8" name="Picture 7" descr="Text&#10;&#10;Description automatically generated">
            <a:extLst>
              <a:ext uri="{FF2B5EF4-FFF2-40B4-BE49-F238E27FC236}">
                <a16:creationId xmlns:a16="http://schemas.microsoft.com/office/drawing/2014/main" id="{B5FD184D-9464-4B84-9417-3CF059B683C8}"/>
              </a:ext>
            </a:extLst>
          </p:cNvPr>
          <p:cNvPicPr>
            <a:picLocks noChangeAspect="1"/>
          </p:cNvPicPr>
          <p:nvPr/>
        </p:nvPicPr>
        <p:blipFill>
          <a:blip r:embed="rId3"/>
          <a:stretch>
            <a:fillRect/>
          </a:stretch>
        </p:blipFill>
        <p:spPr>
          <a:xfrm>
            <a:off x="2504121" y="4959474"/>
            <a:ext cx="7249479" cy="878946"/>
          </a:xfrm>
          <a:prstGeom prst="rect">
            <a:avLst/>
          </a:prstGeom>
        </p:spPr>
      </p:pic>
    </p:spTree>
    <p:extLst>
      <p:ext uri="{BB962C8B-B14F-4D97-AF65-F5344CB8AC3E}">
        <p14:creationId xmlns:p14="http://schemas.microsoft.com/office/powerpoint/2010/main" val="26722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Escalation data</a:t>
            </a:r>
          </a:p>
        </p:txBody>
      </p:sp>
      <p:pic>
        <p:nvPicPr>
          <p:cNvPr id="6" name="Picture 5">
            <a:extLst>
              <a:ext uri="{FF2B5EF4-FFF2-40B4-BE49-F238E27FC236}">
                <a16:creationId xmlns:a16="http://schemas.microsoft.com/office/drawing/2014/main" id="{738E672B-7340-4EE3-8967-2BEB5026F369}"/>
              </a:ext>
            </a:extLst>
          </p:cNvPr>
          <p:cNvPicPr>
            <a:picLocks noChangeAspect="1"/>
          </p:cNvPicPr>
          <p:nvPr/>
        </p:nvPicPr>
        <p:blipFill>
          <a:blip r:embed="rId2"/>
          <a:stretch>
            <a:fillRect/>
          </a:stretch>
        </p:blipFill>
        <p:spPr>
          <a:xfrm>
            <a:off x="8846788" y="4147343"/>
            <a:ext cx="2784584" cy="1479457"/>
          </a:xfrm>
          <a:prstGeom prst="rect">
            <a:avLst/>
          </a:prstGeom>
        </p:spPr>
      </p:pic>
      <p:pic>
        <p:nvPicPr>
          <p:cNvPr id="7" name="Picture 6">
            <a:extLst>
              <a:ext uri="{FF2B5EF4-FFF2-40B4-BE49-F238E27FC236}">
                <a16:creationId xmlns:a16="http://schemas.microsoft.com/office/drawing/2014/main" id="{0B9FA809-75C3-457A-A1E0-97F83E354DCA}"/>
              </a:ext>
            </a:extLst>
          </p:cNvPr>
          <p:cNvPicPr>
            <a:picLocks noChangeAspect="1"/>
          </p:cNvPicPr>
          <p:nvPr/>
        </p:nvPicPr>
        <p:blipFill>
          <a:blip r:embed="rId3"/>
          <a:stretch>
            <a:fillRect/>
          </a:stretch>
        </p:blipFill>
        <p:spPr>
          <a:xfrm>
            <a:off x="10562469" y="5192349"/>
            <a:ext cx="1323554" cy="1177888"/>
          </a:xfrm>
          <a:prstGeom prst="rect">
            <a:avLst/>
          </a:prstGeom>
        </p:spPr>
      </p:pic>
      <p:pic>
        <p:nvPicPr>
          <p:cNvPr id="8" name="Picture 7">
            <a:extLst>
              <a:ext uri="{FF2B5EF4-FFF2-40B4-BE49-F238E27FC236}">
                <a16:creationId xmlns:a16="http://schemas.microsoft.com/office/drawing/2014/main" id="{80292F1B-BB96-474A-992F-2CFC67BF0FC1}"/>
              </a:ext>
            </a:extLst>
          </p:cNvPr>
          <p:cNvPicPr>
            <a:picLocks noChangeAspect="1"/>
          </p:cNvPicPr>
          <p:nvPr/>
        </p:nvPicPr>
        <p:blipFill>
          <a:blip r:embed="rId4"/>
          <a:stretch>
            <a:fillRect/>
          </a:stretch>
        </p:blipFill>
        <p:spPr>
          <a:xfrm flipH="1">
            <a:off x="7792260" y="5432747"/>
            <a:ext cx="1548429" cy="1131544"/>
          </a:xfrm>
          <a:prstGeom prst="rect">
            <a:avLst/>
          </a:prstGeom>
        </p:spPr>
      </p:pic>
    </p:spTree>
    <p:extLst>
      <p:ext uri="{BB962C8B-B14F-4D97-AF65-F5344CB8AC3E}">
        <p14:creationId xmlns:p14="http://schemas.microsoft.com/office/powerpoint/2010/main" val="2153762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EE33333-09E1-42CC-98F9-9BF6A6D8936F}"/>
              </a:ext>
            </a:extLst>
          </p:cNvPr>
          <p:cNvSpPr>
            <a:spLocks noGrp="1"/>
          </p:cNvSpPr>
          <p:nvPr>
            <p:ph type="sldNum" sz="quarter" idx="4"/>
          </p:nvPr>
        </p:nvSpPr>
        <p:spPr/>
        <p:txBody>
          <a:bodyPr/>
          <a:lstStyle/>
          <a:p>
            <a:fld id="{401CF334-2D5C-4859-84A6-CA7E6E43FAEB}" type="slidenum">
              <a:rPr lang="en-US" smtClean="0"/>
              <a:pPr/>
              <a:t>56</a:t>
            </a:fld>
            <a:endParaRPr lang="en-US"/>
          </a:p>
        </p:txBody>
      </p:sp>
      <p:sp>
        <p:nvSpPr>
          <p:cNvPr id="5" name="Title 4">
            <a:extLst>
              <a:ext uri="{FF2B5EF4-FFF2-40B4-BE49-F238E27FC236}">
                <a16:creationId xmlns:a16="http://schemas.microsoft.com/office/drawing/2014/main" id="{F5F5629C-D5C0-4690-A646-ECFC4C8B2537}"/>
              </a:ext>
            </a:extLst>
          </p:cNvPr>
          <p:cNvSpPr>
            <a:spLocks noGrp="1"/>
          </p:cNvSpPr>
          <p:nvPr>
            <p:ph type="title"/>
          </p:nvPr>
        </p:nvSpPr>
        <p:spPr/>
        <p:txBody>
          <a:bodyPr/>
          <a:lstStyle/>
          <a:p>
            <a:r>
              <a:rPr lang="en-US" dirty="0">
                <a:ea typeface="ＭＳ Ｐゴシック" pitchFamily="34" charset="-128"/>
              </a:rPr>
              <a:t>How to escalate a case</a:t>
            </a:r>
            <a:endParaRPr lang="en-DE" dirty="0"/>
          </a:p>
        </p:txBody>
      </p:sp>
      <p:sp>
        <p:nvSpPr>
          <p:cNvPr id="6" name="Text Placeholder 5">
            <a:extLst>
              <a:ext uri="{FF2B5EF4-FFF2-40B4-BE49-F238E27FC236}">
                <a16:creationId xmlns:a16="http://schemas.microsoft.com/office/drawing/2014/main" id="{BBF010C9-F1F1-4000-8402-23F67BBA9EE0}"/>
              </a:ext>
            </a:extLst>
          </p:cNvPr>
          <p:cNvSpPr>
            <a:spLocks noGrp="1"/>
          </p:cNvSpPr>
          <p:nvPr>
            <p:ph type="body" idx="1"/>
          </p:nvPr>
        </p:nvSpPr>
        <p:spPr>
          <a:xfrm>
            <a:off x="627040" y="1506828"/>
            <a:ext cx="10495547" cy="4353822"/>
          </a:xfrm>
        </p:spPr>
        <p:txBody>
          <a:bodyPr>
            <a:normAutofit/>
          </a:bodyPr>
          <a:lstStyle/>
          <a:p>
            <a:r>
              <a:rPr lang="en-US" dirty="0"/>
              <a:t>Send an e-mail to</a:t>
            </a:r>
            <a:r>
              <a:rPr lang="en-US" sz="3200" dirty="0"/>
              <a:t> </a:t>
            </a:r>
            <a:r>
              <a:rPr lang="en-US" sz="2400" b="1" dirty="0">
                <a:hlinkClick r:id="rId2"/>
              </a:rPr>
              <a:t>iossupport.emea@dexis.com</a:t>
            </a:r>
            <a:r>
              <a:rPr lang="en-US" sz="2400" b="1" dirty="0"/>
              <a:t> </a:t>
            </a:r>
          </a:p>
          <a:p>
            <a:r>
              <a:rPr lang="en-US" sz="2400" b="1" dirty="0"/>
              <a:t>Or call  </a:t>
            </a:r>
          </a:p>
          <a:p>
            <a:r>
              <a:rPr lang="en-US" sz="2400" dirty="0"/>
              <a:t>+4922150085115    Germany </a:t>
            </a:r>
          </a:p>
          <a:p>
            <a:r>
              <a:rPr lang="en-US" sz="2400" dirty="0"/>
              <a:t>+33149604522        France </a:t>
            </a:r>
          </a:p>
          <a:p>
            <a:r>
              <a:rPr lang="en-US" sz="2400" dirty="0"/>
              <a:t>+3902249381829    Italy </a:t>
            </a:r>
          </a:p>
          <a:p>
            <a:r>
              <a:rPr lang="en-US" sz="2400" dirty="0"/>
              <a:t>+34912684972        Spain </a:t>
            </a:r>
          </a:p>
          <a:p>
            <a:r>
              <a:rPr lang="en-US" sz="2400" dirty="0"/>
              <a:t>+442087563310      UK (general) </a:t>
            </a:r>
          </a:p>
          <a:p>
            <a:r>
              <a:rPr lang="en-US" sz="2400" dirty="0"/>
              <a:t>+46586783543        Sweden </a:t>
            </a:r>
          </a:p>
          <a:p>
            <a:endParaRPr lang="en-US" sz="2400" b="1" dirty="0"/>
          </a:p>
        </p:txBody>
      </p:sp>
    </p:spTree>
    <p:extLst>
      <p:ext uri="{BB962C8B-B14F-4D97-AF65-F5344CB8AC3E}">
        <p14:creationId xmlns:p14="http://schemas.microsoft.com/office/powerpoint/2010/main" val="148854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77BA5E-BEC1-48C4-BFFD-F3F6697799EC}"/>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D61F9F59-50AF-4708-8C7A-56D4D168508B}"/>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0EE33333-09E1-42CC-98F9-9BF6A6D8936F}"/>
              </a:ext>
            </a:extLst>
          </p:cNvPr>
          <p:cNvSpPr>
            <a:spLocks noGrp="1"/>
          </p:cNvSpPr>
          <p:nvPr>
            <p:ph type="sldNum" sz="quarter" idx="4"/>
          </p:nvPr>
        </p:nvSpPr>
        <p:spPr/>
        <p:txBody>
          <a:bodyPr/>
          <a:lstStyle/>
          <a:p>
            <a:fld id="{401CF334-2D5C-4859-84A6-CA7E6E43FAEB}" type="slidenum">
              <a:rPr lang="en-US" smtClean="0"/>
              <a:pPr/>
              <a:t>57</a:t>
            </a:fld>
            <a:endParaRPr lang="en-US"/>
          </a:p>
        </p:txBody>
      </p:sp>
      <p:sp>
        <p:nvSpPr>
          <p:cNvPr id="5" name="Title 4">
            <a:extLst>
              <a:ext uri="{FF2B5EF4-FFF2-40B4-BE49-F238E27FC236}">
                <a16:creationId xmlns:a16="http://schemas.microsoft.com/office/drawing/2014/main" id="{F5F5629C-D5C0-4690-A646-ECFC4C8B2537}"/>
              </a:ext>
            </a:extLst>
          </p:cNvPr>
          <p:cNvSpPr>
            <a:spLocks noGrp="1"/>
          </p:cNvSpPr>
          <p:nvPr>
            <p:ph type="title"/>
          </p:nvPr>
        </p:nvSpPr>
        <p:spPr/>
        <p:txBody>
          <a:bodyPr/>
          <a:lstStyle/>
          <a:p>
            <a:r>
              <a:rPr lang="en-US" dirty="0">
                <a:ea typeface="ＭＳ Ｐゴシック" pitchFamily="34" charset="-128"/>
              </a:rPr>
              <a:t>How to escalate a case</a:t>
            </a:r>
            <a:endParaRPr lang="en-DE" dirty="0"/>
          </a:p>
        </p:txBody>
      </p:sp>
      <p:sp>
        <p:nvSpPr>
          <p:cNvPr id="6" name="Text Placeholder 5">
            <a:extLst>
              <a:ext uri="{FF2B5EF4-FFF2-40B4-BE49-F238E27FC236}">
                <a16:creationId xmlns:a16="http://schemas.microsoft.com/office/drawing/2014/main" id="{BBF010C9-F1F1-4000-8402-23F67BBA9EE0}"/>
              </a:ext>
            </a:extLst>
          </p:cNvPr>
          <p:cNvSpPr>
            <a:spLocks noGrp="1"/>
          </p:cNvSpPr>
          <p:nvPr>
            <p:ph type="body" idx="1"/>
          </p:nvPr>
        </p:nvSpPr>
        <p:spPr>
          <a:xfrm>
            <a:off x="627040" y="1506828"/>
            <a:ext cx="10495547" cy="4353822"/>
          </a:xfrm>
        </p:spPr>
        <p:txBody>
          <a:bodyPr>
            <a:normAutofit/>
          </a:bodyPr>
          <a:lstStyle/>
          <a:p>
            <a:r>
              <a:rPr lang="en-US" sz="2400" b="1" dirty="0"/>
              <a:t>What?</a:t>
            </a:r>
          </a:p>
          <a:p>
            <a:r>
              <a:rPr lang="en-US" sz="2400" b="1" dirty="0"/>
              <a:t>1. Serial number of the unit</a:t>
            </a:r>
          </a:p>
          <a:p>
            <a:r>
              <a:rPr lang="en-US" sz="2400" b="1" dirty="0"/>
              <a:t>2. Detailed description of the issue</a:t>
            </a:r>
          </a:p>
          <a:p>
            <a:r>
              <a:rPr lang="en-US" sz="2400" b="1" dirty="0"/>
              <a:t>3. What was done so far?</a:t>
            </a:r>
          </a:p>
          <a:p>
            <a:r>
              <a:rPr lang="en-US" sz="2400" b="1" dirty="0"/>
              <a:t>4. Logs and additional files ( next slide)</a:t>
            </a:r>
            <a:endParaRPr lang="en-DE" sz="2400" b="1" dirty="0"/>
          </a:p>
        </p:txBody>
      </p:sp>
    </p:spTree>
    <p:extLst>
      <p:ext uri="{BB962C8B-B14F-4D97-AF65-F5344CB8AC3E}">
        <p14:creationId xmlns:p14="http://schemas.microsoft.com/office/powerpoint/2010/main" val="195789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xEl>
                                              <p:pRg st="1" end="1"/>
                                            </p:txEl>
                                          </p:spTgt>
                                        </p:tgtEl>
                                      </p:cBhvr>
                                    </p:animEffect>
                                    <p:animScale>
                                      <p:cBhvr>
                                        <p:cTn id="7" dur="250" autoRev="1" fill="hold"/>
                                        <p:tgtEl>
                                          <p:spTgt spid="6">
                                            <p:txEl>
                                              <p:pRg st="1" end="1"/>
                                            </p:txEl>
                                          </p:spTgt>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0" nodeType="clickEffect">
                                  <p:stCondLst>
                                    <p:cond delay="0"/>
                                  </p:stCondLst>
                                  <p:childTnLst>
                                    <p:animEffect transition="out" filter="fade">
                                      <p:cBhvr>
                                        <p:cTn id="11" dur="500" tmFilter="0, 0; .2, .5; .8, .5; 1, 0"/>
                                        <p:tgtEl>
                                          <p:spTgt spid="6">
                                            <p:txEl>
                                              <p:pRg st="2" end="2"/>
                                            </p:txEl>
                                          </p:spTgt>
                                        </p:tgtEl>
                                      </p:cBhvr>
                                    </p:animEffect>
                                    <p:animScale>
                                      <p:cBhvr>
                                        <p:cTn id="12" dur="250" autoRev="1" fill="hold"/>
                                        <p:tgtEl>
                                          <p:spTgt spid="6">
                                            <p:txEl>
                                              <p:pRg st="2" end="2"/>
                                            </p:txEl>
                                          </p:spTgt>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0" nodeType="clickEffect">
                                  <p:stCondLst>
                                    <p:cond delay="0"/>
                                  </p:stCondLst>
                                  <p:childTnLst>
                                    <p:animEffect transition="out" filter="fade">
                                      <p:cBhvr>
                                        <p:cTn id="16" dur="500" tmFilter="0, 0; .2, .5; .8, .5; 1, 0"/>
                                        <p:tgtEl>
                                          <p:spTgt spid="6">
                                            <p:txEl>
                                              <p:pRg st="3" end="3"/>
                                            </p:txEl>
                                          </p:spTgt>
                                        </p:tgtEl>
                                      </p:cBhvr>
                                    </p:animEffect>
                                    <p:animScale>
                                      <p:cBhvr>
                                        <p:cTn id="17" dur="250" autoRev="1" fill="hold"/>
                                        <p:tgtEl>
                                          <p:spTgt spid="6">
                                            <p:txEl>
                                              <p:pRg st="3" end="3"/>
                                            </p:txEl>
                                          </p:spTgt>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26" presetClass="emph" presetSubtype="0" fill="hold" grpId="0" nodeType="clickEffect">
                                  <p:stCondLst>
                                    <p:cond delay="0"/>
                                  </p:stCondLst>
                                  <p:childTnLst>
                                    <p:animEffect transition="out" filter="fade">
                                      <p:cBhvr>
                                        <p:cTn id="21" dur="500" tmFilter="0, 0; .2, .5; .8, .5; 1, 0"/>
                                        <p:tgtEl>
                                          <p:spTgt spid="6">
                                            <p:txEl>
                                              <p:pRg st="4" end="4"/>
                                            </p:txEl>
                                          </p:spTgt>
                                        </p:tgtEl>
                                      </p:cBhvr>
                                    </p:animEffect>
                                    <p:animScale>
                                      <p:cBhvr>
                                        <p:cTn id="22" dur="250" autoRev="1" fill="hold"/>
                                        <p:tgtEl>
                                          <p:spTgt spid="6">
                                            <p:txEl>
                                              <p:pRg st="4" end="4"/>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77BA5E-BEC1-48C4-BFFD-F3F6697799EC}"/>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D61F9F59-50AF-4708-8C7A-56D4D168508B}"/>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0EE33333-09E1-42CC-98F9-9BF6A6D8936F}"/>
              </a:ext>
            </a:extLst>
          </p:cNvPr>
          <p:cNvSpPr>
            <a:spLocks noGrp="1"/>
          </p:cNvSpPr>
          <p:nvPr>
            <p:ph type="sldNum" sz="quarter" idx="4"/>
          </p:nvPr>
        </p:nvSpPr>
        <p:spPr/>
        <p:txBody>
          <a:bodyPr/>
          <a:lstStyle/>
          <a:p>
            <a:fld id="{401CF334-2D5C-4859-84A6-CA7E6E43FAEB}" type="slidenum">
              <a:rPr lang="en-US" smtClean="0"/>
              <a:pPr/>
              <a:t>58</a:t>
            </a:fld>
            <a:endParaRPr lang="en-US"/>
          </a:p>
        </p:txBody>
      </p:sp>
      <p:sp>
        <p:nvSpPr>
          <p:cNvPr id="5" name="Title 4">
            <a:extLst>
              <a:ext uri="{FF2B5EF4-FFF2-40B4-BE49-F238E27FC236}">
                <a16:creationId xmlns:a16="http://schemas.microsoft.com/office/drawing/2014/main" id="{F5F5629C-D5C0-4690-A646-ECFC4C8B2537}"/>
              </a:ext>
            </a:extLst>
          </p:cNvPr>
          <p:cNvSpPr>
            <a:spLocks noGrp="1"/>
          </p:cNvSpPr>
          <p:nvPr>
            <p:ph type="title"/>
          </p:nvPr>
        </p:nvSpPr>
        <p:spPr/>
        <p:txBody>
          <a:bodyPr/>
          <a:lstStyle/>
          <a:p>
            <a:r>
              <a:rPr lang="en-US" dirty="0">
                <a:ea typeface="ＭＳ Ｐゴシック" pitchFamily="34" charset="-128"/>
              </a:rPr>
              <a:t>Key Elements of Escalation</a:t>
            </a:r>
            <a:endParaRPr lang="en-DE" dirty="0"/>
          </a:p>
        </p:txBody>
      </p:sp>
      <p:sp>
        <p:nvSpPr>
          <p:cNvPr id="6" name="Text Placeholder 5">
            <a:extLst>
              <a:ext uri="{FF2B5EF4-FFF2-40B4-BE49-F238E27FC236}">
                <a16:creationId xmlns:a16="http://schemas.microsoft.com/office/drawing/2014/main" id="{BBF010C9-F1F1-4000-8402-23F67BBA9EE0}"/>
              </a:ext>
            </a:extLst>
          </p:cNvPr>
          <p:cNvSpPr>
            <a:spLocks noGrp="1"/>
          </p:cNvSpPr>
          <p:nvPr>
            <p:ph type="body" idx="1"/>
          </p:nvPr>
        </p:nvSpPr>
        <p:spPr>
          <a:xfrm>
            <a:off x="1010652" y="1295400"/>
            <a:ext cx="10495547" cy="4800600"/>
          </a:xfrm>
        </p:spPr>
        <p:txBody>
          <a:bodyPr>
            <a:normAutofit fontScale="92500" lnSpcReduction="20000"/>
          </a:bodyPr>
          <a:lstStyle/>
          <a:p>
            <a:pPr marL="0" indent="0">
              <a:spcBef>
                <a:spcPts val="600"/>
              </a:spcBef>
              <a:buNone/>
            </a:pPr>
            <a:r>
              <a:rPr lang="en-US" sz="2400" b="1" dirty="0">
                <a:ea typeface="ＭＳ Ｐゴシック" pitchFamily="34" charset="-128"/>
              </a:rPr>
              <a:t>The support.zip file</a:t>
            </a:r>
          </a:p>
          <a:p>
            <a:pPr>
              <a:spcBef>
                <a:spcPts val="600"/>
              </a:spcBef>
              <a:spcAft>
                <a:spcPts val="600"/>
              </a:spcAft>
            </a:pPr>
            <a:r>
              <a:rPr lang="en-US" sz="1600" dirty="0"/>
              <a:t>This is the combination of the log files, calibration data and preferences</a:t>
            </a:r>
          </a:p>
          <a:p>
            <a:pPr>
              <a:spcBef>
                <a:spcPts val="600"/>
              </a:spcBef>
              <a:spcAft>
                <a:spcPts val="600"/>
              </a:spcAft>
            </a:pPr>
            <a:r>
              <a:rPr lang="en-US" sz="1600" dirty="0"/>
              <a:t>Preferences -&gt; Tools -&gt; Create Support File</a:t>
            </a:r>
          </a:p>
          <a:p>
            <a:pPr lvl="1">
              <a:spcBef>
                <a:spcPts val="600"/>
              </a:spcBef>
              <a:spcAft>
                <a:spcPts val="600"/>
              </a:spcAft>
              <a:buClr>
                <a:schemeClr val="accent1"/>
              </a:buClr>
            </a:pPr>
            <a:r>
              <a:rPr lang="en-US" sz="1400" dirty="0"/>
              <a:t>Connect the scanner to include the firmware log (check </a:t>
            </a:r>
            <a:r>
              <a:rPr lang="en-US" sz="1400" dirty="0">
                <a:solidFill>
                  <a:srgbClr val="00B0F0"/>
                </a:solidFill>
              </a:rPr>
              <a:t>fw_log.tar</a:t>
            </a:r>
            <a:r>
              <a:rPr lang="en-US" sz="1400" dirty="0"/>
              <a:t> in support.zip)</a:t>
            </a:r>
          </a:p>
          <a:p>
            <a:pPr marL="285750" indent="-285750">
              <a:spcBef>
                <a:spcPts val="600"/>
              </a:spcBef>
            </a:pPr>
            <a:r>
              <a:rPr lang="en-US" sz="1600" dirty="0"/>
              <a:t>The Support file is protected by password : </a:t>
            </a:r>
          </a:p>
          <a:p>
            <a:pPr marL="285750" indent="-285750">
              <a:spcBef>
                <a:spcPts val="600"/>
              </a:spcBef>
            </a:pPr>
            <a:r>
              <a:rPr lang="en-US" sz="1600" b="1" dirty="0">
                <a:solidFill>
                  <a:srgbClr val="FF0000"/>
                </a:solidFill>
              </a:rPr>
              <a:t>Csd@2021! </a:t>
            </a:r>
            <a:r>
              <a:rPr lang="en-US" sz="1600" b="1" dirty="0"/>
              <a:t>– in CS </a:t>
            </a:r>
            <a:r>
              <a:rPr lang="en-US" sz="1600" b="1" dirty="0" err="1"/>
              <a:t>Scanflow</a:t>
            </a:r>
            <a:endParaRPr lang="en-US" sz="1600" b="1" dirty="0"/>
          </a:p>
          <a:p>
            <a:pPr marL="285750" indent="-285750">
              <a:spcBef>
                <a:spcPts val="600"/>
              </a:spcBef>
            </a:pPr>
            <a:r>
              <a:rPr lang="en-US" sz="1600" b="1" dirty="0">
                <a:solidFill>
                  <a:srgbClr val="0C9CD4"/>
                </a:solidFill>
              </a:rPr>
              <a:t>3X00Support</a:t>
            </a:r>
            <a:r>
              <a:rPr lang="en-US" sz="1600" b="1" dirty="0"/>
              <a:t> – in IS </a:t>
            </a:r>
            <a:r>
              <a:rPr lang="en-US" sz="1600" b="1" dirty="0" err="1"/>
              <a:t>Scanflow</a:t>
            </a:r>
            <a:endParaRPr lang="en-US" sz="1600" b="1" dirty="0"/>
          </a:p>
          <a:p>
            <a:pPr marL="0" indent="0">
              <a:spcBef>
                <a:spcPts val="600"/>
              </a:spcBef>
              <a:buNone/>
            </a:pPr>
            <a:endParaRPr lang="en-US" sz="2400" dirty="0">
              <a:ea typeface="ＭＳ Ｐゴシック" pitchFamily="34" charset="-128"/>
            </a:endParaRPr>
          </a:p>
          <a:p>
            <a:pPr marL="0" indent="0">
              <a:spcBef>
                <a:spcPts val="600"/>
              </a:spcBef>
              <a:buNone/>
            </a:pPr>
            <a:r>
              <a:rPr lang="en-US" sz="2400" b="1" dirty="0">
                <a:ea typeface="ＭＳ Ｐゴシック" pitchFamily="34" charset="-128"/>
              </a:rPr>
              <a:t>The CSZX file</a:t>
            </a:r>
          </a:p>
          <a:p>
            <a:pPr marL="180000" lvl="1">
              <a:spcBef>
                <a:spcPts val="600"/>
              </a:spcBef>
            </a:pPr>
            <a:r>
              <a:rPr lang="en-US" sz="1600" dirty="0"/>
              <a:t>Required for any scanning performance / image quality issue</a:t>
            </a:r>
          </a:p>
          <a:p>
            <a:pPr marL="180000" lvl="1">
              <a:spcBef>
                <a:spcPts val="600"/>
              </a:spcBef>
            </a:pPr>
            <a:r>
              <a:rPr lang="en-US" sz="1600" dirty="0"/>
              <a:t>Default path: C:\ProgramData\DEXIS IS\</a:t>
            </a:r>
            <a:r>
              <a:rPr lang="en-US" sz="1600" dirty="0" err="1"/>
              <a:t>ScanFlow</a:t>
            </a:r>
            <a:r>
              <a:rPr lang="en-US" sz="1600" dirty="0"/>
              <a:t>\data or DB (in Standalone mode)</a:t>
            </a:r>
          </a:p>
          <a:p>
            <a:pPr marL="180000" lvl="1">
              <a:spcBef>
                <a:spcPts val="600"/>
              </a:spcBef>
            </a:pPr>
            <a:r>
              <a:rPr lang="en-US" sz="1600" dirty="0">
                <a:highlight>
                  <a:srgbClr val="FFFF00"/>
                </a:highlight>
              </a:rPr>
              <a:t>Tips: Use screen record function when reproducing the issue.</a:t>
            </a:r>
            <a:endParaRPr lang="en-US" sz="2400" dirty="0">
              <a:highlight>
                <a:srgbClr val="FFFF00"/>
              </a:highlight>
            </a:endParaRPr>
          </a:p>
          <a:p>
            <a:pPr marL="0" indent="0">
              <a:spcBef>
                <a:spcPts val="600"/>
              </a:spcBef>
            </a:pPr>
            <a:endParaRPr lang="en-US" sz="2400" dirty="0">
              <a:ea typeface="ＭＳ Ｐゴシック" pitchFamily="34" charset="-128"/>
            </a:endParaRPr>
          </a:p>
          <a:p>
            <a:pPr marL="0" indent="0">
              <a:spcBef>
                <a:spcPts val="600"/>
              </a:spcBef>
              <a:buNone/>
            </a:pPr>
            <a:r>
              <a:rPr lang="en-US" sz="2400" b="1" dirty="0">
                <a:ea typeface="ＭＳ Ｐゴシック" pitchFamily="34" charset="-128"/>
              </a:rPr>
              <a:t>The STL/ </a:t>
            </a:r>
            <a:r>
              <a:rPr lang="en-US" altLang="zh-CN" sz="2400" b="1" dirty="0">
                <a:ea typeface="ＭＳ Ｐゴシック" pitchFamily="34" charset="-128"/>
              </a:rPr>
              <a:t>PLY</a:t>
            </a:r>
            <a:r>
              <a:rPr lang="en-US" sz="2400" b="1" dirty="0">
                <a:ea typeface="ＭＳ Ｐゴシック" pitchFamily="34" charset="-128"/>
              </a:rPr>
              <a:t>/ DICOM file</a:t>
            </a:r>
          </a:p>
          <a:p>
            <a:pPr marL="180000" lvl="1">
              <a:spcBef>
                <a:spcPts val="600"/>
              </a:spcBef>
            </a:pPr>
            <a:r>
              <a:rPr lang="en-US" sz="1600" dirty="0"/>
              <a:t>Required for any 3rd party integration / design software issue</a:t>
            </a:r>
          </a:p>
          <a:p>
            <a:endParaRPr lang="en-DE" dirty="0"/>
          </a:p>
        </p:txBody>
      </p:sp>
      <p:pic>
        <p:nvPicPr>
          <p:cNvPr id="8" name="Picture 7">
            <a:extLst>
              <a:ext uri="{FF2B5EF4-FFF2-40B4-BE49-F238E27FC236}">
                <a16:creationId xmlns:a16="http://schemas.microsoft.com/office/drawing/2014/main" id="{6A7BD625-B5F3-4344-BA6C-08A7EE952055}"/>
              </a:ext>
            </a:extLst>
          </p:cNvPr>
          <p:cNvPicPr>
            <a:picLocks noChangeAspect="1"/>
          </p:cNvPicPr>
          <p:nvPr/>
        </p:nvPicPr>
        <p:blipFill>
          <a:blip r:embed="rId2"/>
          <a:stretch>
            <a:fillRect/>
          </a:stretch>
        </p:blipFill>
        <p:spPr>
          <a:xfrm>
            <a:off x="8144498" y="1060050"/>
            <a:ext cx="2278578" cy="2316682"/>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624A6D7E-1004-4538-9B59-7EA1FBBA6DCA}"/>
              </a:ext>
            </a:extLst>
          </p:cNvPr>
          <p:cNvPicPr>
            <a:picLocks noChangeAspect="1"/>
          </p:cNvPicPr>
          <p:nvPr/>
        </p:nvPicPr>
        <p:blipFill>
          <a:blip r:embed="rId3"/>
          <a:stretch>
            <a:fillRect/>
          </a:stretch>
        </p:blipFill>
        <p:spPr>
          <a:xfrm>
            <a:off x="9118264" y="2836475"/>
            <a:ext cx="2609624" cy="101215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630A7E1C-D251-4747-A992-9FC14976CB14}"/>
              </a:ext>
            </a:extLst>
          </p:cNvPr>
          <p:cNvPicPr>
            <a:picLocks noChangeAspect="1"/>
          </p:cNvPicPr>
          <p:nvPr/>
        </p:nvPicPr>
        <p:blipFill>
          <a:blip r:embed="rId4"/>
          <a:stretch>
            <a:fillRect/>
          </a:stretch>
        </p:blipFill>
        <p:spPr>
          <a:xfrm>
            <a:off x="7856039" y="4624479"/>
            <a:ext cx="3795122" cy="370509"/>
          </a:xfrm>
          <a:prstGeom prst="rect">
            <a:avLst/>
          </a:prstGeom>
        </p:spPr>
      </p:pic>
      <p:sp>
        <p:nvSpPr>
          <p:cNvPr id="13" name="Oval 12">
            <a:extLst>
              <a:ext uri="{FF2B5EF4-FFF2-40B4-BE49-F238E27FC236}">
                <a16:creationId xmlns:a16="http://schemas.microsoft.com/office/drawing/2014/main" id="{17AB4F97-C792-46AE-B595-079E0F0D965E}"/>
              </a:ext>
            </a:extLst>
          </p:cNvPr>
          <p:cNvSpPr/>
          <p:nvPr/>
        </p:nvSpPr>
        <p:spPr>
          <a:xfrm>
            <a:off x="11074118" y="4274934"/>
            <a:ext cx="542925" cy="538162"/>
          </a:xfrm>
          <a:prstGeom prst="ellipse">
            <a:avLst/>
          </a:prstGeom>
          <a:noFill/>
          <a:ln w="38100">
            <a:solidFill>
              <a:srgbClr val="8FC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4" name="Oval 13">
            <a:extLst>
              <a:ext uri="{FF2B5EF4-FFF2-40B4-BE49-F238E27FC236}">
                <a16:creationId xmlns:a16="http://schemas.microsoft.com/office/drawing/2014/main" id="{E1CE1129-1EBD-4DC1-9282-8F3B2F813E00}"/>
              </a:ext>
            </a:extLst>
          </p:cNvPr>
          <p:cNvSpPr/>
          <p:nvPr/>
        </p:nvSpPr>
        <p:spPr>
          <a:xfrm>
            <a:off x="11153775" y="3320055"/>
            <a:ext cx="542925" cy="538162"/>
          </a:xfrm>
          <a:prstGeom prst="ellipse">
            <a:avLst/>
          </a:prstGeom>
          <a:noFill/>
          <a:ln w="38100">
            <a:solidFill>
              <a:srgbClr val="8FC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5" name="Oval 14">
            <a:extLst>
              <a:ext uri="{FF2B5EF4-FFF2-40B4-BE49-F238E27FC236}">
                <a16:creationId xmlns:a16="http://schemas.microsoft.com/office/drawing/2014/main" id="{738F7A8B-5631-40E2-9BB8-8D74A4E84928}"/>
              </a:ext>
            </a:extLst>
          </p:cNvPr>
          <p:cNvSpPr/>
          <p:nvPr/>
        </p:nvSpPr>
        <p:spPr>
          <a:xfrm>
            <a:off x="8277578" y="2076959"/>
            <a:ext cx="1224562" cy="242294"/>
          </a:xfrm>
          <a:prstGeom prst="ellipse">
            <a:avLst/>
          </a:prstGeom>
          <a:noFill/>
          <a:ln w="38100">
            <a:solidFill>
              <a:srgbClr val="8FC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403703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Tips</a:t>
            </a:r>
          </a:p>
        </p:txBody>
      </p:sp>
      <p:pic>
        <p:nvPicPr>
          <p:cNvPr id="6" name="Picture 5">
            <a:extLst>
              <a:ext uri="{FF2B5EF4-FFF2-40B4-BE49-F238E27FC236}">
                <a16:creationId xmlns:a16="http://schemas.microsoft.com/office/drawing/2014/main" id="{738E672B-7340-4EE3-8967-2BEB5026F369}"/>
              </a:ext>
            </a:extLst>
          </p:cNvPr>
          <p:cNvPicPr>
            <a:picLocks noChangeAspect="1"/>
          </p:cNvPicPr>
          <p:nvPr/>
        </p:nvPicPr>
        <p:blipFill>
          <a:blip r:embed="rId2"/>
          <a:stretch>
            <a:fillRect/>
          </a:stretch>
        </p:blipFill>
        <p:spPr>
          <a:xfrm>
            <a:off x="8846788" y="4147343"/>
            <a:ext cx="2784584" cy="1479457"/>
          </a:xfrm>
          <a:prstGeom prst="rect">
            <a:avLst/>
          </a:prstGeom>
        </p:spPr>
      </p:pic>
      <p:pic>
        <p:nvPicPr>
          <p:cNvPr id="7" name="Picture 6">
            <a:extLst>
              <a:ext uri="{FF2B5EF4-FFF2-40B4-BE49-F238E27FC236}">
                <a16:creationId xmlns:a16="http://schemas.microsoft.com/office/drawing/2014/main" id="{0B9FA809-75C3-457A-A1E0-97F83E354DCA}"/>
              </a:ext>
            </a:extLst>
          </p:cNvPr>
          <p:cNvPicPr>
            <a:picLocks noChangeAspect="1"/>
          </p:cNvPicPr>
          <p:nvPr/>
        </p:nvPicPr>
        <p:blipFill>
          <a:blip r:embed="rId3"/>
          <a:stretch>
            <a:fillRect/>
          </a:stretch>
        </p:blipFill>
        <p:spPr>
          <a:xfrm>
            <a:off x="10562469" y="5192349"/>
            <a:ext cx="1323554" cy="1177888"/>
          </a:xfrm>
          <a:prstGeom prst="rect">
            <a:avLst/>
          </a:prstGeom>
        </p:spPr>
      </p:pic>
      <p:pic>
        <p:nvPicPr>
          <p:cNvPr id="8" name="Picture 7">
            <a:extLst>
              <a:ext uri="{FF2B5EF4-FFF2-40B4-BE49-F238E27FC236}">
                <a16:creationId xmlns:a16="http://schemas.microsoft.com/office/drawing/2014/main" id="{80292F1B-BB96-474A-992F-2CFC67BF0FC1}"/>
              </a:ext>
            </a:extLst>
          </p:cNvPr>
          <p:cNvPicPr>
            <a:picLocks noChangeAspect="1"/>
          </p:cNvPicPr>
          <p:nvPr/>
        </p:nvPicPr>
        <p:blipFill>
          <a:blip r:embed="rId4"/>
          <a:stretch>
            <a:fillRect/>
          </a:stretch>
        </p:blipFill>
        <p:spPr>
          <a:xfrm flipH="1">
            <a:off x="7792260" y="5432747"/>
            <a:ext cx="1548429" cy="1131544"/>
          </a:xfrm>
          <a:prstGeom prst="rect">
            <a:avLst/>
          </a:prstGeom>
        </p:spPr>
      </p:pic>
    </p:spTree>
    <p:extLst>
      <p:ext uri="{BB962C8B-B14F-4D97-AF65-F5344CB8AC3E}">
        <p14:creationId xmlns:p14="http://schemas.microsoft.com/office/powerpoint/2010/main" val="231553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BDD7D87-B3D0-481D-92E7-4EAAED4F7D7B}"/>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CBACEE8F-A42E-48E0-BE06-6914E4D86D6C}"/>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5D2AF995-D761-437B-94DC-19B67F44519D}"/>
              </a:ext>
            </a:extLst>
          </p:cNvPr>
          <p:cNvSpPr>
            <a:spLocks noGrp="1"/>
          </p:cNvSpPr>
          <p:nvPr>
            <p:ph type="sldNum" sz="quarter" idx="4"/>
          </p:nvPr>
        </p:nvSpPr>
        <p:spPr/>
        <p:txBody>
          <a:bodyPr/>
          <a:lstStyle/>
          <a:p>
            <a:fld id="{401CF334-2D5C-4859-84A6-CA7E6E43FAEB}" type="slidenum">
              <a:rPr lang="en-US" smtClean="0"/>
              <a:pPr/>
              <a:t>6</a:t>
            </a:fld>
            <a:endParaRPr lang="en-US"/>
          </a:p>
        </p:txBody>
      </p:sp>
      <p:sp>
        <p:nvSpPr>
          <p:cNvPr id="5" name="Title 4">
            <a:extLst>
              <a:ext uri="{FF2B5EF4-FFF2-40B4-BE49-F238E27FC236}">
                <a16:creationId xmlns:a16="http://schemas.microsoft.com/office/drawing/2014/main" id="{7ABFD3EE-0A60-4A1F-AB73-F82B24801A50}"/>
              </a:ext>
            </a:extLst>
          </p:cNvPr>
          <p:cNvSpPr>
            <a:spLocks noGrp="1"/>
          </p:cNvSpPr>
          <p:nvPr>
            <p:ph type="title"/>
          </p:nvPr>
        </p:nvSpPr>
        <p:spPr/>
        <p:txBody>
          <a:bodyPr/>
          <a:lstStyle/>
          <a:p>
            <a:r>
              <a:rPr lang="en-US" sz="3200" dirty="0">
                <a:ea typeface="ＭＳ Ｐゴシック" pitchFamily="34" charset="-128"/>
              </a:rPr>
              <a:t>CS 3700 F</a:t>
            </a:r>
            <a:r>
              <a:rPr lang="en-US" altLang="zh-CN" sz="3200" dirty="0">
                <a:ea typeface="ＭＳ Ｐゴシック" pitchFamily="34" charset="-128"/>
              </a:rPr>
              <a:t>amily</a:t>
            </a:r>
            <a:r>
              <a:rPr lang="en-US" sz="3200" dirty="0">
                <a:ea typeface="ＭＳ Ｐゴシック" pitchFamily="34" charset="-128"/>
              </a:rPr>
              <a:t> System Components</a:t>
            </a:r>
            <a:br>
              <a:rPr lang="en-GB" altLang="en-US" sz="3200" dirty="0">
                <a:ea typeface="ＭＳ Ｐゴシック" pitchFamily="34" charset="-128"/>
              </a:rPr>
            </a:br>
            <a:endParaRPr lang="en-DE" dirty="0"/>
          </a:p>
        </p:txBody>
      </p:sp>
      <p:sp>
        <p:nvSpPr>
          <p:cNvPr id="6" name="Text Placeholder 5">
            <a:extLst>
              <a:ext uri="{FF2B5EF4-FFF2-40B4-BE49-F238E27FC236}">
                <a16:creationId xmlns:a16="http://schemas.microsoft.com/office/drawing/2014/main" id="{5AC1725E-3A2C-47EB-AF9C-091E72F56E4B}"/>
              </a:ext>
            </a:extLst>
          </p:cNvPr>
          <p:cNvSpPr>
            <a:spLocks noGrp="1"/>
          </p:cNvSpPr>
          <p:nvPr>
            <p:ph type="body" idx="1"/>
          </p:nvPr>
        </p:nvSpPr>
        <p:spPr/>
        <p:txBody>
          <a:bodyPr/>
          <a:lstStyle/>
          <a:p>
            <a:endParaRPr lang="en-DE" dirty="0"/>
          </a:p>
        </p:txBody>
      </p:sp>
      <p:pic>
        <p:nvPicPr>
          <p:cNvPr id="7" name="Picture 6">
            <a:extLst>
              <a:ext uri="{FF2B5EF4-FFF2-40B4-BE49-F238E27FC236}">
                <a16:creationId xmlns:a16="http://schemas.microsoft.com/office/drawing/2014/main" id="{D024A676-1D9F-4FC1-A35B-A98E6EB8B45E}"/>
              </a:ext>
            </a:extLst>
          </p:cNvPr>
          <p:cNvPicPr>
            <a:picLocks noChangeAspect="1"/>
          </p:cNvPicPr>
          <p:nvPr/>
        </p:nvPicPr>
        <p:blipFill>
          <a:blip r:embed="rId3"/>
          <a:stretch>
            <a:fillRect/>
          </a:stretch>
        </p:blipFill>
        <p:spPr>
          <a:xfrm>
            <a:off x="4320155" y="1105495"/>
            <a:ext cx="5809485" cy="4067867"/>
          </a:xfrm>
          <a:prstGeom prst="rect">
            <a:avLst/>
          </a:prstGeom>
        </p:spPr>
      </p:pic>
      <p:sp>
        <p:nvSpPr>
          <p:cNvPr id="8" name="Text Placeholder 4">
            <a:extLst>
              <a:ext uri="{FF2B5EF4-FFF2-40B4-BE49-F238E27FC236}">
                <a16:creationId xmlns:a16="http://schemas.microsoft.com/office/drawing/2014/main" id="{1944CA6E-0215-4E8D-8DF7-6B47833E1519}"/>
              </a:ext>
            </a:extLst>
          </p:cNvPr>
          <p:cNvSpPr txBox="1">
            <a:spLocks/>
          </p:cNvSpPr>
          <p:nvPr>
            <p:custDataLst>
              <p:tags r:id="rId1"/>
            </p:custDataLst>
          </p:nvPr>
        </p:nvSpPr>
        <p:spPr>
          <a:xfrm>
            <a:off x="1276319" y="1573611"/>
            <a:ext cx="3286833" cy="462520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baseline="0">
                <a:solidFill>
                  <a:schemeClr val="bg1">
                    <a:lumMod val="50000"/>
                  </a:schemeClr>
                </a:solidFill>
                <a:latin typeface="Arial" panose="020B0604020202020204" pitchFamily="34" charset="0"/>
                <a:ea typeface="+mn-ea"/>
                <a:cs typeface="+mn-cs"/>
              </a:defRPr>
            </a:lvl1pPr>
            <a:lvl2pPr marL="384048" indent="-182880" algn="l" defTabSz="914400" rtl="0" eaLnBrk="1" latinLnBrk="0" hangingPunct="1">
              <a:lnSpc>
                <a:spcPct val="90000"/>
              </a:lnSpc>
              <a:spcBef>
                <a:spcPts val="200"/>
              </a:spcBef>
              <a:spcAft>
                <a:spcPts val="400"/>
              </a:spcAft>
              <a:buClr>
                <a:schemeClr val="bg1">
                  <a:lumMod val="50000"/>
                </a:schemeClr>
              </a:buClr>
              <a:buFont typeface="Arial" panose="020B0604020202020204" pitchFamily="34" charset="0"/>
              <a:buChar char="•"/>
              <a:defRPr sz="1800" kern="1200" baseline="0">
                <a:solidFill>
                  <a:schemeClr val="bg1">
                    <a:lumMod val="50000"/>
                  </a:schemeClr>
                </a:solidFill>
                <a:latin typeface="Arial" panose="020B0604020202020204" pitchFamily="34" charset="0"/>
                <a:ea typeface="+mn-ea"/>
                <a:cs typeface="+mn-cs"/>
              </a:defRPr>
            </a:lvl2pPr>
            <a:lvl3pPr marL="56692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3pPr>
            <a:lvl4pPr marL="74980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4pPr>
            <a:lvl5pPr marL="932688" indent="-182880" algn="l" defTabSz="914400" rtl="0" eaLnBrk="1" latinLnBrk="0" hangingPunct="1">
              <a:lnSpc>
                <a:spcPct val="90000"/>
              </a:lnSpc>
              <a:spcBef>
                <a:spcPts val="200"/>
              </a:spcBef>
              <a:spcAft>
                <a:spcPts val="400"/>
              </a:spcAft>
              <a:buClr>
                <a:schemeClr val="bg1">
                  <a:lumMod val="50000"/>
                </a:schemeClr>
              </a:buClr>
              <a:buFont typeface="Calibri" pitchFamily="34" charset="0"/>
              <a:buChar char="◦"/>
              <a:defRPr sz="1400" kern="1200" baseline="0">
                <a:solidFill>
                  <a:schemeClr val="bg1">
                    <a:lumMod val="50000"/>
                  </a:schemeClr>
                </a:solidFill>
                <a:latin typeface="Arial" panose="020B0604020202020204" pitchFamily="34"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spcBef>
                <a:spcPts val="300"/>
              </a:spcBef>
              <a:buFont typeface="Calibri" panose="020F0502020204030204" pitchFamily="34" charset="0"/>
              <a:buNone/>
              <a:defRPr/>
            </a:pPr>
            <a:r>
              <a:rPr lang="en-US" altLang="en-US" sz="1400" b="1" dirty="0">
                <a:ea typeface="ＭＳ Ｐゴシック" pitchFamily="34" charset="-128"/>
              </a:rPr>
              <a:t>1. Reusable tips</a:t>
            </a:r>
          </a:p>
          <a:p>
            <a:pPr>
              <a:spcBef>
                <a:spcPts val="300"/>
              </a:spcBef>
              <a:defRPr/>
            </a:pPr>
            <a:r>
              <a:rPr lang="en-US" altLang="en-US" sz="1100" dirty="0"/>
              <a:t>Normal tip</a:t>
            </a:r>
          </a:p>
          <a:p>
            <a:pPr>
              <a:spcBef>
                <a:spcPts val="300"/>
              </a:spcBef>
              <a:defRPr/>
            </a:pPr>
            <a:r>
              <a:rPr lang="en-US" altLang="en-US" sz="1100" dirty="0"/>
              <a:t>Side tip</a:t>
            </a:r>
          </a:p>
          <a:p>
            <a:pPr>
              <a:spcBef>
                <a:spcPts val="300"/>
              </a:spcBef>
              <a:defRPr/>
            </a:pPr>
            <a:r>
              <a:rPr lang="en-US" altLang="en-US" sz="1100" dirty="0"/>
              <a:t>Posterior tip</a:t>
            </a:r>
            <a:endParaRPr lang="en-US" altLang="en-US" sz="1400" b="1" dirty="0">
              <a:ea typeface="ＭＳ Ｐゴシック" pitchFamily="34" charset="-128"/>
            </a:endParaRPr>
          </a:p>
          <a:p>
            <a:pPr marL="0" indent="0">
              <a:spcBef>
                <a:spcPts val="300"/>
              </a:spcBef>
              <a:buFont typeface="Calibri" panose="020F0502020204030204" pitchFamily="34" charset="0"/>
              <a:buNone/>
              <a:defRPr/>
            </a:pPr>
            <a:r>
              <a:rPr lang="en-US" altLang="en-US" sz="1400" b="1" dirty="0">
                <a:ea typeface="ＭＳ Ｐゴシック" pitchFamily="34" charset="-128"/>
              </a:rPr>
              <a:t>2. Mode indicators</a:t>
            </a:r>
          </a:p>
          <a:p>
            <a:pPr>
              <a:spcBef>
                <a:spcPts val="300"/>
              </a:spcBef>
              <a:defRPr/>
            </a:pPr>
            <a:r>
              <a:rPr lang="en-US" altLang="zh-CN" sz="1100" dirty="0"/>
              <a:t>Lower jaw scan mode</a:t>
            </a:r>
          </a:p>
          <a:p>
            <a:pPr>
              <a:spcBef>
                <a:spcPts val="300"/>
              </a:spcBef>
              <a:defRPr/>
            </a:pPr>
            <a:r>
              <a:rPr lang="en-US" altLang="en-US" sz="1100" dirty="0"/>
              <a:t>Upper jaw scan mode</a:t>
            </a:r>
          </a:p>
          <a:p>
            <a:pPr>
              <a:spcBef>
                <a:spcPts val="300"/>
              </a:spcBef>
              <a:defRPr/>
            </a:pPr>
            <a:r>
              <a:rPr lang="en-US" altLang="en-US" sz="1100" dirty="0"/>
              <a:t>Buccal bite registration mode</a:t>
            </a:r>
          </a:p>
          <a:p>
            <a:pPr marL="0" indent="0">
              <a:spcBef>
                <a:spcPts val="300"/>
              </a:spcBef>
              <a:buFont typeface="Calibri" panose="020F0502020204030204" pitchFamily="34" charset="0"/>
              <a:buNone/>
              <a:defRPr/>
            </a:pPr>
            <a:r>
              <a:rPr lang="en-US" altLang="en-US" sz="1400" b="1" dirty="0">
                <a:ea typeface="ＭＳ Ｐゴシック" pitchFamily="34" charset="-128"/>
              </a:rPr>
              <a:t>3. Mode button</a:t>
            </a:r>
          </a:p>
          <a:p>
            <a:pPr marL="0" indent="0">
              <a:spcBef>
                <a:spcPts val="300"/>
              </a:spcBef>
              <a:buFont typeface="Calibri" panose="020F0502020204030204" pitchFamily="34" charset="0"/>
              <a:buNone/>
              <a:defRPr/>
            </a:pPr>
            <a:r>
              <a:rPr lang="en-US" altLang="en-US" sz="1400" b="1" dirty="0">
                <a:ea typeface="ＭＳ Ｐゴシック" pitchFamily="34" charset="-128"/>
              </a:rPr>
              <a:t>4. Power button</a:t>
            </a:r>
          </a:p>
          <a:p>
            <a:pPr>
              <a:spcBef>
                <a:spcPts val="300"/>
              </a:spcBef>
              <a:defRPr/>
            </a:pPr>
            <a:r>
              <a:rPr lang="en-US" altLang="en-US" sz="1100" dirty="0"/>
              <a:t>Constant </a:t>
            </a:r>
            <a:r>
              <a:rPr lang="en-US" altLang="zh-CN" sz="1100" dirty="0"/>
              <a:t>blue</a:t>
            </a:r>
            <a:r>
              <a:rPr lang="en-US" altLang="en-US" sz="1100" dirty="0"/>
              <a:t>: Scanner is active</a:t>
            </a:r>
          </a:p>
          <a:p>
            <a:pPr>
              <a:spcBef>
                <a:spcPts val="300"/>
              </a:spcBef>
              <a:defRPr/>
            </a:pPr>
            <a:r>
              <a:rPr lang="en-US" altLang="en-US" sz="1100" dirty="0"/>
              <a:t>Slowly blinking: Scanner not connected.</a:t>
            </a:r>
          </a:p>
          <a:p>
            <a:pPr>
              <a:spcBef>
                <a:spcPts val="300"/>
              </a:spcBef>
              <a:defRPr/>
            </a:pPr>
            <a:r>
              <a:rPr lang="en-US" altLang="en-US" sz="1100" dirty="0"/>
              <a:t>Rapid Blinking: Hardware error</a:t>
            </a:r>
          </a:p>
          <a:p>
            <a:pPr marL="0" indent="0">
              <a:spcBef>
                <a:spcPts val="300"/>
              </a:spcBef>
              <a:buFont typeface="Calibri" panose="020F0502020204030204" pitchFamily="34" charset="0"/>
              <a:buNone/>
              <a:defRPr/>
            </a:pPr>
            <a:r>
              <a:rPr lang="en-US" altLang="en-US" sz="1400" b="1" dirty="0">
                <a:ea typeface="ＭＳ Ｐゴシック" pitchFamily="34" charset="-128"/>
              </a:rPr>
              <a:t>5. Scanner Connector</a:t>
            </a:r>
          </a:p>
          <a:p>
            <a:pPr marL="0" indent="0">
              <a:spcBef>
                <a:spcPts val="300"/>
              </a:spcBef>
              <a:buFont typeface="Calibri" panose="020F0502020204030204" pitchFamily="34" charset="0"/>
              <a:buNone/>
              <a:defRPr/>
            </a:pPr>
            <a:r>
              <a:rPr lang="en-US" altLang="en-US" sz="1400" b="1" dirty="0">
                <a:ea typeface="ＭＳ Ｐゴシック" pitchFamily="34" charset="-128"/>
              </a:rPr>
              <a:t>6. USB Cable</a:t>
            </a:r>
          </a:p>
          <a:p>
            <a:pPr marL="0" indent="0">
              <a:spcBef>
                <a:spcPts val="300"/>
              </a:spcBef>
              <a:buFont typeface="Calibri" panose="020F0502020204030204" pitchFamily="34" charset="0"/>
              <a:buNone/>
              <a:defRPr/>
            </a:pPr>
            <a:r>
              <a:rPr lang="en-US" altLang="en-US" sz="1400" b="1" dirty="0">
                <a:ea typeface="ＭＳ Ｐゴシック" pitchFamily="34" charset="-128"/>
              </a:rPr>
              <a:t>7. Power Box / Cable</a:t>
            </a:r>
          </a:p>
          <a:p>
            <a:pPr marL="0" indent="0">
              <a:spcBef>
                <a:spcPts val="300"/>
              </a:spcBef>
              <a:buFont typeface="Calibri" panose="020F0502020204030204" pitchFamily="34" charset="0"/>
              <a:buNone/>
              <a:defRPr/>
            </a:pPr>
            <a:r>
              <a:rPr lang="en-US" altLang="en-US" sz="1400" b="1" dirty="0">
                <a:ea typeface="ＭＳ Ｐゴシック" pitchFamily="34" charset="-128"/>
              </a:rPr>
              <a:t>8. Power Adaptor</a:t>
            </a:r>
          </a:p>
          <a:p>
            <a:pPr marL="0" indent="0">
              <a:spcBef>
                <a:spcPts val="300"/>
              </a:spcBef>
              <a:buFont typeface="Calibri" panose="020F0502020204030204" pitchFamily="34" charset="0"/>
              <a:buNone/>
              <a:defRPr/>
            </a:pPr>
            <a:r>
              <a:rPr lang="en-US" altLang="en-US" sz="1400" b="1" dirty="0">
                <a:ea typeface="ＭＳ Ｐゴシック" pitchFamily="34" charset="-128"/>
              </a:rPr>
              <a:t>9. Holder</a:t>
            </a:r>
          </a:p>
          <a:p>
            <a:pPr marL="0" indent="0">
              <a:spcBef>
                <a:spcPts val="300"/>
              </a:spcBef>
              <a:buFont typeface="Calibri" panose="020F0502020204030204" pitchFamily="34" charset="0"/>
              <a:buNone/>
              <a:defRPr/>
            </a:pPr>
            <a:r>
              <a:rPr lang="en-US" altLang="en-US" sz="1400" b="1" dirty="0">
                <a:ea typeface="ＭＳ Ｐゴシック" pitchFamily="34" charset="-128"/>
              </a:rPr>
              <a:t>10. Shade Calibration Unit</a:t>
            </a:r>
          </a:p>
          <a:p>
            <a:pPr marL="0" indent="0">
              <a:spcBef>
                <a:spcPts val="300"/>
              </a:spcBef>
              <a:buFont typeface="Calibri" panose="020F0502020204030204" pitchFamily="34" charset="0"/>
              <a:buNone/>
              <a:defRPr/>
            </a:pPr>
            <a:endParaRPr lang="en-US" altLang="en-US" sz="1400" b="1" dirty="0">
              <a:ea typeface="ＭＳ Ｐゴシック" pitchFamily="34" charset="-128"/>
            </a:endParaRPr>
          </a:p>
        </p:txBody>
      </p:sp>
      <p:sp>
        <p:nvSpPr>
          <p:cNvPr id="9" name="Slide Number Placeholder 4">
            <a:extLst>
              <a:ext uri="{FF2B5EF4-FFF2-40B4-BE49-F238E27FC236}">
                <a16:creationId xmlns:a16="http://schemas.microsoft.com/office/drawing/2014/main" id="{D8D06CFA-BFB2-41D2-8F9C-4859C95F0F0B}"/>
              </a:ext>
            </a:extLst>
          </p:cNvPr>
          <p:cNvSpPr txBox="1">
            <a:spLocks/>
          </p:cNvSpPr>
          <p:nvPr/>
        </p:nvSpPr>
        <p:spPr>
          <a:xfrm>
            <a:off x="1722835" y="6228286"/>
            <a:ext cx="296190" cy="1800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0EF52D1F-FBC5-49FD-AA32-D4EACFE072B8}" type="slidenum">
              <a:rPr lang="en-US" smtClean="0"/>
              <a:pPr>
                <a:defRPr/>
              </a:pPr>
              <a:t>6</a:t>
            </a:fld>
            <a:endParaRPr lang="en-US" dirty="0"/>
          </a:p>
        </p:txBody>
      </p:sp>
      <p:grpSp>
        <p:nvGrpSpPr>
          <p:cNvPr id="10" name="Group 9">
            <a:extLst>
              <a:ext uri="{FF2B5EF4-FFF2-40B4-BE49-F238E27FC236}">
                <a16:creationId xmlns:a16="http://schemas.microsoft.com/office/drawing/2014/main" id="{381D0FF6-3610-43C2-85DC-1BB02A704204}"/>
              </a:ext>
            </a:extLst>
          </p:cNvPr>
          <p:cNvGrpSpPr/>
          <p:nvPr/>
        </p:nvGrpSpPr>
        <p:grpSpPr>
          <a:xfrm>
            <a:off x="4063012" y="4860899"/>
            <a:ext cx="1665739" cy="1244205"/>
            <a:chOff x="3298555" y="5224013"/>
            <a:chExt cx="1665739" cy="1244205"/>
          </a:xfrm>
        </p:grpSpPr>
        <p:pic>
          <p:nvPicPr>
            <p:cNvPr id="11" name="Picture 10">
              <a:extLst>
                <a:ext uri="{FF2B5EF4-FFF2-40B4-BE49-F238E27FC236}">
                  <a16:creationId xmlns:a16="http://schemas.microsoft.com/office/drawing/2014/main" id="{49EBBD84-EF06-460F-B91B-E1B86D48A224}"/>
                </a:ext>
              </a:extLst>
            </p:cNvPr>
            <p:cNvPicPr>
              <a:picLocks noChangeAspect="1"/>
            </p:cNvPicPr>
            <p:nvPr/>
          </p:nvPicPr>
          <p:blipFill>
            <a:blip r:embed="rId4"/>
            <a:stretch>
              <a:fillRect/>
            </a:stretch>
          </p:blipFill>
          <p:spPr>
            <a:xfrm>
              <a:off x="3298555" y="5224013"/>
              <a:ext cx="1665739" cy="1244205"/>
            </a:xfrm>
            <a:prstGeom prst="rect">
              <a:avLst/>
            </a:prstGeom>
          </p:spPr>
        </p:pic>
        <p:sp>
          <p:nvSpPr>
            <p:cNvPr id="12" name="TextBox 11">
              <a:extLst>
                <a:ext uri="{FF2B5EF4-FFF2-40B4-BE49-F238E27FC236}">
                  <a16:creationId xmlns:a16="http://schemas.microsoft.com/office/drawing/2014/main" id="{4A1BF34F-02E4-4B03-A58A-A868D0066461}"/>
                </a:ext>
              </a:extLst>
            </p:cNvPr>
            <p:cNvSpPr txBox="1"/>
            <p:nvPr/>
          </p:nvSpPr>
          <p:spPr>
            <a:xfrm>
              <a:off x="4718754" y="6193294"/>
              <a:ext cx="145472" cy="215444"/>
            </a:xfrm>
            <a:prstGeom prst="rect">
              <a:avLst/>
            </a:prstGeom>
            <a:noFill/>
          </p:spPr>
          <p:txBody>
            <a:bodyPr wrap="square" lIns="0" tIns="0" rIns="0" bIns="0" rtlCol="0">
              <a:spAutoFit/>
            </a:bodyPr>
            <a:lstStyle/>
            <a:p>
              <a:r>
                <a:rPr lang="zh-CN" altLang="en-US" sz="1400" dirty="0"/>
                <a:t>⑨</a:t>
              </a:r>
              <a:endParaRPr lang="en-US" sz="1400" dirty="0"/>
            </a:p>
          </p:txBody>
        </p:sp>
      </p:grpSp>
      <p:grpSp>
        <p:nvGrpSpPr>
          <p:cNvPr id="13" name="Group 12">
            <a:extLst>
              <a:ext uri="{FF2B5EF4-FFF2-40B4-BE49-F238E27FC236}">
                <a16:creationId xmlns:a16="http://schemas.microsoft.com/office/drawing/2014/main" id="{E8EEE8AA-40B7-426B-ABCE-097A37083441}"/>
              </a:ext>
            </a:extLst>
          </p:cNvPr>
          <p:cNvGrpSpPr/>
          <p:nvPr/>
        </p:nvGrpSpPr>
        <p:grpSpPr>
          <a:xfrm>
            <a:off x="10565886" y="4457107"/>
            <a:ext cx="1189984" cy="1432510"/>
            <a:chOff x="5881254" y="5129860"/>
            <a:chExt cx="1189984" cy="1432510"/>
          </a:xfrm>
        </p:grpSpPr>
        <p:pic>
          <p:nvPicPr>
            <p:cNvPr id="14" name="Picture 13">
              <a:extLst>
                <a:ext uri="{FF2B5EF4-FFF2-40B4-BE49-F238E27FC236}">
                  <a16:creationId xmlns:a16="http://schemas.microsoft.com/office/drawing/2014/main" id="{E0D5C3C1-0FB2-4725-9E10-1C4DB8276168}"/>
                </a:ext>
              </a:extLst>
            </p:cNvPr>
            <p:cNvPicPr>
              <a:picLocks noChangeAspect="1"/>
            </p:cNvPicPr>
            <p:nvPr/>
          </p:nvPicPr>
          <p:blipFill>
            <a:blip r:embed="rId5"/>
            <a:stretch>
              <a:fillRect/>
            </a:stretch>
          </p:blipFill>
          <p:spPr>
            <a:xfrm>
              <a:off x="5881254" y="5129860"/>
              <a:ext cx="1189984" cy="1432510"/>
            </a:xfrm>
            <a:prstGeom prst="rect">
              <a:avLst/>
            </a:prstGeom>
          </p:spPr>
        </p:pic>
        <p:sp>
          <p:nvSpPr>
            <p:cNvPr id="15" name="TextBox 14">
              <a:extLst>
                <a:ext uri="{FF2B5EF4-FFF2-40B4-BE49-F238E27FC236}">
                  <a16:creationId xmlns:a16="http://schemas.microsoft.com/office/drawing/2014/main" id="{EDE6BAD5-E1C2-4C62-9498-42247C3D4562}"/>
                </a:ext>
              </a:extLst>
            </p:cNvPr>
            <p:cNvSpPr txBox="1"/>
            <p:nvPr/>
          </p:nvSpPr>
          <p:spPr>
            <a:xfrm>
              <a:off x="6845427" y="5129860"/>
              <a:ext cx="145472" cy="215444"/>
            </a:xfrm>
            <a:prstGeom prst="rect">
              <a:avLst/>
            </a:prstGeom>
            <a:noFill/>
          </p:spPr>
          <p:txBody>
            <a:bodyPr wrap="square" lIns="0" tIns="0" rIns="0" bIns="0" rtlCol="0">
              <a:spAutoFit/>
            </a:bodyPr>
            <a:lstStyle/>
            <a:p>
              <a:r>
                <a:rPr lang="zh-CN" altLang="en-US" sz="1400" dirty="0"/>
                <a:t>⑩</a:t>
              </a:r>
              <a:endParaRPr lang="en-US" sz="1400" dirty="0"/>
            </a:p>
          </p:txBody>
        </p:sp>
      </p:grpSp>
    </p:spTree>
    <p:extLst>
      <p:ext uri="{BB962C8B-B14F-4D97-AF65-F5344CB8AC3E}">
        <p14:creationId xmlns:p14="http://schemas.microsoft.com/office/powerpoint/2010/main" val="3873515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2C1D04-CFB5-4B8F-A521-1C33F92D959E}"/>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622D8C77-9E19-4FA1-9C74-1913EF136AAA}"/>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FD7EABC2-CDF9-4451-A2E6-2A4EA83B2679}"/>
              </a:ext>
            </a:extLst>
          </p:cNvPr>
          <p:cNvSpPr>
            <a:spLocks noGrp="1"/>
          </p:cNvSpPr>
          <p:nvPr>
            <p:ph type="sldNum" sz="quarter" idx="4"/>
          </p:nvPr>
        </p:nvSpPr>
        <p:spPr/>
        <p:txBody>
          <a:bodyPr/>
          <a:lstStyle/>
          <a:p>
            <a:fld id="{401CF334-2D5C-4859-84A6-CA7E6E43FAEB}" type="slidenum">
              <a:rPr lang="en-US" smtClean="0"/>
              <a:pPr/>
              <a:t>60</a:t>
            </a:fld>
            <a:endParaRPr lang="en-US"/>
          </a:p>
        </p:txBody>
      </p:sp>
      <p:sp>
        <p:nvSpPr>
          <p:cNvPr id="5" name="Title 4">
            <a:extLst>
              <a:ext uri="{FF2B5EF4-FFF2-40B4-BE49-F238E27FC236}">
                <a16:creationId xmlns:a16="http://schemas.microsoft.com/office/drawing/2014/main" id="{B4460E0A-3E3B-4015-8B1B-18086B060B9D}"/>
              </a:ext>
            </a:extLst>
          </p:cNvPr>
          <p:cNvSpPr>
            <a:spLocks noGrp="1"/>
          </p:cNvSpPr>
          <p:nvPr>
            <p:ph type="title"/>
          </p:nvPr>
        </p:nvSpPr>
        <p:spPr/>
        <p:txBody>
          <a:bodyPr/>
          <a:lstStyle/>
          <a:p>
            <a:r>
              <a:rPr lang="en-US" dirty="0"/>
              <a:t>Tips</a:t>
            </a:r>
            <a:endParaRPr lang="en-DE" dirty="0"/>
          </a:p>
        </p:txBody>
      </p:sp>
      <p:sp>
        <p:nvSpPr>
          <p:cNvPr id="6" name="Text Placeholder 5">
            <a:extLst>
              <a:ext uri="{FF2B5EF4-FFF2-40B4-BE49-F238E27FC236}">
                <a16:creationId xmlns:a16="http://schemas.microsoft.com/office/drawing/2014/main" id="{7C333F57-9C78-4920-9B0B-2CF21B83CE6C}"/>
              </a:ext>
            </a:extLst>
          </p:cNvPr>
          <p:cNvSpPr>
            <a:spLocks noGrp="1"/>
          </p:cNvSpPr>
          <p:nvPr>
            <p:ph type="body" idx="1"/>
          </p:nvPr>
        </p:nvSpPr>
        <p:spPr/>
        <p:txBody>
          <a:bodyPr/>
          <a:lstStyle/>
          <a:p>
            <a:r>
              <a:rPr lang="en-US" dirty="0"/>
              <a:t>How to determine the Model and Production Date” from Serial Number</a:t>
            </a:r>
          </a:p>
          <a:p>
            <a:endParaRPr lang="en-US" dirty="0"/>
          </a:p>
          <a:p>
            <a:endParaRPr lang="en-DE" dirty="0"/>
          </a:p>
        </p:txBody>
      </p:sp>
      <p:graphicFrame>
        <p:nvGraphicFramePr>
          <p:cNvPr id="7" name="Table 7">
            <a:extLst>
              <a:ext uri="{FF2B5EF4-FFF2-40B4-BE49-F238E27FC236}">
                <a16:creationId xmlns:a16="http://schemas.microsoft.com/office/drawing/2014/main" id="{7F5D23D2-D071-4900-8CE2-E26C556574F6}"/>
              </a:ext>
            </a:extLst>
          </p:cNvPr>
          <p:cNvGraphicFramePr>
            <a:graphicFrameLocks noGrp="1"/>
          </p:cNvGraphicFramePr>
          <p:nvPr>
            <p:extLst>
              <p:ext uri="{D42A27DB-BD31-4B8C-83A1-F6EECF244321}">
                <p14:modId xmlns:p14="http://schemas.microsoft.com/office/powerpoint/2010/main" val="3483165777"/>
              </p:ext>
            </p:extLst>
          </p:nvPr>
        </p:nvGraphicFramePr>
        <p:xfrm>
          <a:off x="6600816" y="2313306"/>
          <a:ext cx="5095884" cy="2231388"/>
        </p:xfrm>
        <a:graphic>
          <a:graphicData uri="http://schemas.openxmlformats.org/drawingml/2006/table">
            <a:tbl>
              <a:tblPr firstRow="1" bandRow="1">
                <a:tableStyleId>{5C22544A-7EE6-4342-B048-85BDC9FD1C3A}</a:tableStyleId>
              </a:tblPr>
              <a:tblGrid>
                <a:gridCol w="2543185">
                  <a:extLst>
                    <a:ext uri="{9D8B030D-6E8A-4147-A177-3AD203B41FA5}">
                      <a16:colId xmlns:a16="http://schemas.microsoft.com/office/drawing/2014/main" val="4050719520"/>
                    </a:ext>
                  </a:extLst>
                </a:gridCol>
                <a:gridCol w="1285875">
                  <a:extLst>
                    <a:ext uri="{9D8B030D-6E8A-4147-A177-3AD203B41FA5}">
                      <a16:colId xmlns:a16="http://schemas.microsoft.com/office/drawing/2014/main" val="4208306585"/>
                    </a:ext>
                  </a:extLst>
                </a:gridCol>
                <a:gridCol w="1266824">
                  <a:extLst>
                    <a:ext uri="{9D8B030D-6E8A-4147-A177-3AD203B41FA5}">
                      <a16:colId xmlns:a16="http://schemas.microsoft.com/office/drawing/2014/main" val="4057112455"/>
                    </a:ext>
                  </a:extLst>
                </a:gridCol>
              </a:tblGrid>
              <a:tr h="371898">
                <a:tc>
                  <a:txBody>
                    <a:bodyPr/>
                    <a:lstStyle/>
                    <a:p>
                      <a:pPr algn="ctr"/>
                      <a:r>
                        <a:rPr lang="en-US" dirty="0"/>
                        <a:t>Device</a:t>
                      </a:r>
                      <a:endParaRPr lang="en-DE" dirty="0"/>
                    </a:p>
                  </a:txBody>
                  <a:tcPr/>
                </a:tc>
                <a:tc>
                  <a:txBody>
                    <a:bodyPr/>
                    <a:lstStyle/>
                    <a:p>
                      <a:pPr algn="ctr"/>
                      <a:r>
                        <a:rPr lang="en-US" dirty="0"/>
                        <a:t>3</a:t>
                      </a:r>
                      <a:r>
                        <a:rPr lang="en-US" baseline="30000" dirty="0"/>
                        <a:t>rd/4th Digit</a:t>
                      </a:r>
                      <a:endParaRPr lang="en-DE" dirty="0"/>
                    </a:p>
                  </a:txBody>
                  <a:tcPr/>
                </a:tc>
                <a:tc>
                  <a:txBody>
                    <a:bodyPr/>
                    <a:lstStyle/>
                    <a:p>
                      <a:pPr algn="ctr"/>
                      <a:r>
                        <a:rPr lang="en-US" dirty="0"/>
                        <a:t> </a:t>
                      </a:r>
                      <a:endParaRPr lang="en-DE" dirty="0"/>
                    </a:p>
                  </a:txBody>
                  <a:tcPr/>
                </a:tc>
                <a:extLst>
                  <a:ext uri="{0D108BD9-81ED-4DB2-BD59-A6C34878D82A}">
                    <a16:rowId xmlns:a16="http://schemas.microsoft.com/office/drawing/2014/main" val="105296562"/>
                  </a:ext>
                </a:extLst>
              </a:tr>
              <a:tr h="371898">
                <a:tc>
                  <a:txBody>
                    <a:bodyPr/>
                    <a:lstStyle/>
                    <a:p>
                      <a:pPr algn="ctr"/>
                      <a:r>
                        <a:rPr lang="en-US" dirty="0"/>
                        <a:t>CS 3600 (standard)</a:t>
                      </a:r>
                      <a:endParaRPr lang="en-DE" dirty="0"/>
                    </a:p>
                  </a:txBody>
                  <a:tcPr/>
                </a:tc>
                <a:tc>
                  <a:txBody>
                    <a:bodyPr/>
                    <a:lstStyle/>
                    <a:p>
                      <a:pPr algn="ctr"/>
                      <a:r>
                        <a:rPr lang="en-US" dirty="0"/>
                        <a:t>NB</a:t>
                      </a:r>
                      <a:endParaRPr lang="en-DE" dirty="0"/>
                    </a:p>
                  </a:txBody>
                  <a:tcPr/>
                </a:tc>
                <a:tc>
                  <a:txBody>
                    <a:bodyPr/>
                    <a:lstStyle/>
                    <a:p>
                      <a:pPr algn="ctr"/>
                      <a:endParaRPr lang="en-DE" dirty="0"/>
                    </a:p>
                  </a:txBody>
                  <a:tcPr/>
                </a:tc>
                <a:extLst>
                  <a:ext uri="{0D108BD9-81ED-4DB2-BD59-A6C34878D82A}">
                    <a16:rowId xmlns:a16="http://schemas.microsoft.com/office/drawing/2014/main" val="1414417664"/>
                  </a:ext>
                </a:extLst>
              </a:tr>
              <a:tr h="371898">
                <a:tc>
                  <a:txBody>
                    <a:bodyPr/>
                    <a:lstStyle/>
                    <a:p>
                      <a:pPr algn="ctr"/>
                      <a:r>
                        <a:rPr lang="en-US" dirty="0"/>
                        <a:t>CS 3600 (access)</a:t>
                      </a:r>
                      <a:endParaRPr lang="en-DE" dirty="0"/>
                    </a:p>
                  </a:txBody>
                  <a:tcPr/>
                </a:tc>
                <a:tc>
                  <a:txBody>
                    <a:bodyPr/>
                    <a:lstStyle/>
                    <a:p>
                      <a:pPr algn="ctr"/>
                      <a:r>
                        <a:rPr lang="en-US" dirty="0"/>
                        <a:t>ND</a:t>
                      </a:r>
                      <a:endParaRPr lang="en-DE" dirty="0"/>
                    </a:p>
                  </a:txBody>
                  <a:tcPr/>
                </a:tc>
                <a:tc>
                  <a:txBody>
                    <a:bodyPr/>
                    <a:lstStyle/>
                    <a:p>
                      <a:pPr algn="ctr"/>
                      <a:endParaRPr lang="en-DE" dirty="0"/>
                    </a:p>
                  </a:txBody>
                  <a:tcPr/>
                </a:tc>
                <a:extLst>
                  <a:ext uri="{0D108BD9-81ED-4DB2-BD59-A6C34878D82A}">
                    <a16:rowId xmlns:a16="http://schemas.microsoft.com/office/drawing/2014/main" val="596559896"/>
                  </a:ext>
                </a:extLst>
              </a:tr>
              <a:tr h="371898">
                <a:tc>
                  <a:txBody>
                    <a:bodyPr/>
                    <a:lstStyle/>
                    <a:p>
                      <a:pPr algn="ctr"/>
                      <a:r>
                        <a:rPr lang="en-US" dirty="0"/>
                        <a:t>CS 3700 Artic White</a:t>
                      </a:r>
                      <a:endParaRPr lang="en-DE" dirty="0"/>
                    </a:p>
                  </a:txBody>
                  <a:tcPr/>
                </a:tc>
                <a:tc>
                  <a:txBody>
                    <a:bodyPr/>
                    <a:lstStyle/>
                    <a:p>
                      <a:pPr algn="ctr"/>
                      <a:r>
                        <a:rPr lang="en-US" dirty="0"/>
                        <a:t>NH</a:t>
                      </a:r>
                      <a:endParaRPr lang="en-DE" dirty="0"/>
                    </a:p>
                  </a:txBody>
                  <a:tcPr/>
                </a:tc>
                <a:tc>
                  <a:txBody>
                    <a:bodyPr/>
                    <a:lstStyle/>
                    <a:p>
                      <a:pPr algn="ctr"/>
                      <a:endParaRPr lang="en-DE" dirty="0"/>
                    </a:p>
                  </a:txBody>
                  <a:tcPr/>
                </a:tc>
                <a:extLst>
                  <a:ext uri="{0D108BD9-81ED-4DB2-BD59-A6C34878D82A}">
                    <a16:rowId xmlns:a16="http://schemas.microsoft.com/office/drawing/2014/main" val="2142433631"/>
                  </a:ext>
                </a:extLst>
              </a:tr>
              <a:tr h="371898">
                <a:tc>
                  <a:txBody>
                    <a:bodyPr/>
                    <a:lstStyle/>
                    <a:p>
                      <a:pPr algn="ctr"/>
                      <a:r>
                        <a:rPr lang="en-US" dirty="0"/>
                        <a:t>CS 3700 Carbon Grey</a:t>
                      </a:r>
                      <a:endParaRPr lang="en-DE" dirty="0"/>
                    </a:p>
                  </a:txBody>
                  <a:tcPr/>
                </a:tc>
                <a:tc>
                  <a:txBody>
                    <a:bodyPr/>
                    <a:lstStyle/>
                    <a:p>
                      <a:pPr algn="ctr"/>
                      <a:r>
                        <a:rPr lang="en-US" dirty="0"/>
                        <a:t>NI</a:t>
                      </a:r>
                      <a:endParaRPr lang="en-DE" dirty="0"/>
                    </a:p>
                  </a:txBody>
                  <a:tcPr/>
                </a:tc>
                <a:tc>
                  <a:txBody>
                    <a:bodyPr/>
                    <a:lstStyle/>
                    <a:p>
                      <a:pPr algn="ctr"/>
                      <a:endParaRPr lang="en-DE" dirty="0"/>
                    </a:p>
                  </a:txBody>
                  <a:tcPr/>
                </a:tc>
                <a:extLst>
                  <a:ext uri="{0D108BD9-81ED-4DB2-BD59-A6C34878D82A}">
                    <a16:rowId xmlns:a16="http://schemas.microsoft.com/office/drawing/2014/main" val="3861806279"/>
                  </a:ext>
                </a:extLst>
              </a:tr>
              <a:tr h="371898">
                <a:tc>
                  <a:txBody>
                    <a:bodyPr/>
                    <a:lstStyle/>
                    <a:p>
                      <a:pPr algn="ctr"/>
                      <a:r>
                        <a:rPr lang="en-US" dirty="0"/>
                        <a:t>CS 3800 Wireless</a:t>
                      </a:r>
                      <a:endParaRPr lang="en-DE" dirty="0"/>
                    </a:p>
                  </a:txBody>
                  <a:tcPr/>
                </a:tc>
                <a:tc>
                  <a:txBody>
                    <a:bodyPr/>
                    <a:lstStyle/>
                    <a:p>
                      <a:pPr algn="ctr"/>
                      <a:r>
                        <a:rPr lang="en-US" dirty="0"/>
                        <a:t>NK</a:t>
                      </a:r>
                      <a:endParaRPr lang="en-DE" dirty="0"/>
                    </a:p>
                  </a:txBody>
                  <a:tcPr/>
                </a:tc>
                <a:tc>
                  <a:txBody>
                    <a:bodyPr/>
                    <a:lstStyle/>
                    <a:p>
                      <a:pPr algn="ctr"/>
                      <a:endParaRPr lang="en-DE" dirty="0"/>
                    </a:p>
                  </a:txBody>
                  <a:tcPr/>
                </a:tc>
                <a:extLst>
                  <a:ext uri="{0D108BD9-81ED-4DB2-BD59-A6C34878D82A}">
                    <a16:rowId xmlns:a16="http://schemas.microsoft.com/office/drawing/2014/main" val="3365992379"/>
                  </a:ext>
                </a:extLst>
              </a:tr>
            </a:tbl>
          </a:graphicData>
        </a:graphic>
      </p:graphicFrame>
      <p:graphicFrame>
        <p:nvGraphicFramePr>
          <p:cNvPr id="8" name="Table 8">
            <a:extLst>
              <a:ext uri="{FF2B5EF4-FFF2-40B4-BE49-F238E27FC236}">
                <a16:creationId xmlns:a16="http://schemas.microsoft.com/office/drawing/2014/main" id="{D1192B23-829F-4A06-93D9-F0A7A48A2BD3}"/>
              </a:ext>
            </a:extLst>
          </p:cNvPr>
          <p:cNvGraphicFramePr>
            <a:graphicFrameLocks noGrp="1"/>
          </p:cNvGraphicFramePr>
          <p:nvPr>
            <p:extLst>
              <p:ext uri="{D42A27DB-BD31-4B8C-83A1-F6EECF244321}">
                <p14:modId xmlns:p14="http://schemas.microsoft.com/office/powerpoint/2010/main" val="3748104372"/>
              </p:ext>
            </p:extLst>
          </p:nvPr>
        </p:nvGraphicFramePr>
        <p:xfrm>
          <a:off x="783559" y="1868806"/>
          <a:ext cx="5405356" cy="4104636"/>
        </p:xfrm>
        <a:graphic>
          <a:graphicData uri="http://schemas.openxmlformats.org/drawingml/2006/table">
            <a:tbl>
              <a:tblPr firstRow="1" bandRow="1">
                <a:tableStyleId>{5C22544A-7EE6-4342-B048-85BDC9FD1C3A}</a:tableStyleId>
              </a:tblPr>
              <a:tblGrid>
                <a:gridCol w="1351339">
                  <a:extLst>
                    <a:ext uri="{9D8B030D-6E8A-4147-A177-3AD203B41FA5}">
                      <a16:colId xmlns:a16="http://schemas.microsoft.com/office/drawing/2014/main" val="3723595210"/>
                    </a:ext>
                  </a:extLst>
                </a:gridCol>
                <a:gridCol w="1351339">
                  <a:extLst>
                    <a:ext uri="{9D8B030D-6E8A-4147-A177-3AD203B41FA5}">
                      <a16:colId xmlns:a16="http://schemas.microsoft.com/office/drawing/2014/main" val="2680752052"/>
                    </a:ext>
                  </a:extLst>
                </a:gridCol>
                <a:gridCol w="1351339">
                  <a:extLst>
                    <a:ext uri="{9D8B030D-6E8A-4147-A177-3AD203B41FA5}">
                      <a16:colId xmlns:a16="http://schemas.microsoft.com/office/drawing/2014/main" val="2434276151"/>
                    </a:ext>
                  </a:extLst>
                </a:gridCol>
                <a:gridCol w="1351339">
                  <a:extLst>
                    <a:ext uri="{9D8B030D-6E8A-4147-A177-3AD203B41FA5}">
                      <a16:colId xmlns:a16="http://schemas.microsoft.com/office/drawing/2014/main" val="1340922163"/>
                    </a:ext>
                  </a:extLst>
                </a:gridCol>
              </a:tblGrid>
              <a:tr h="298873">
                <a:tc>
                  <a:txBody>
                    <a:bodyPr/>
                    <a:lstStyle/>
                    <a:p>
                      <a:pPr algn="ctr" fontAlgn="b"/>
                      <a:r>
                        <a:rPr lang="en-US" sz="1400" b="1" i="0" u="none" strike="noStrike" dirty="0">
                          <a:solidFill>
                            <a:schemeClr val="bg1"/>
                          </a:solidFill>
                          <a:effectLst/>
                          <a:latin typeface="+mn-lt"/>
                        </a:rPr>
                        <a:t>1</a:t>
                      </a:r>
                      <a:r>
                        <a:rPr lang="en-US" sz="1400" b="1" i="0" u="none" strike="noStrike" baseline="30000" dirty="0">
                          <a:solidFill>
                            <a:schemeClr val="bg1"/>
                          </a:solidFill>
                          <a:effectLst/>
                          <a:latin typeface="+mn-lt"/>
                        </a:rPr>
                        <a:t>st</a:t>
                      </a:r>
                      <a:r>
                        <a:rPr lang="en-US" sz="1400" b="1" i="0" u="none" strike="noStrike" dirty="0">
                          <a:solidFill>
                            <a:schemeClr val="bg1"/>
                          </a:solidFill>
                          <a:effectLst/>
                          <a:latin typeface="+mn-lt"/>
                        </a:rPr>
                        <a:t> Digit</a:t>
                      </a:r>
                    </a:p>
                  </a:txBody>
                  <a:tcPr marL="0" marR="0" marT="0" marB="0" anchor="ctr"/>
                </a:tc>
                <a:tc>
                  <a:txBody>
                    <a:bodyPr/>
                    <a:lstStyle/>
                    <a:p>
                      <a:pPr algn="ctr" fontAlgn="b"/>
                      <a:r>
                        <a:rPr lang="en-US" sz="1400" b="1" i="0" u="none" strike="noStrike" dirty="0">
                          <a:effectLst/>
                          <a:latin typeface="+mn-lt"/>
                        </a:rPr>
                        <a:t>Production Year</a:t>
                      </a:r>
                      <a:endParaRPr lang="en-DE" sz="1400" b="1" i="0" u="none" strike="noStrike" dirty="0">
                        <a:effectLst/>
                        <a:latin typeface="+mn-lt"/>
                      </a:endParaRPr>
                    </a:p>
                  </a:txBody>
                  <a:tcPr marL="0" marR="0" marT="0" marB="0" anchor="ctr"/>
                </a:tc>
                <a:tc>
                  <a:txBody>
                    <a:bodyPr/>
                    <a:lstStyle/>
                    <a:p>
                      <a:pPr algn="ctr"/>
                      <a:r>
                        <a:rPr lang="en-US" sz="1400" dirty="0">
                          <a:latin typeface="+mn-lt"/>
                        </a:rPr>
                        <a:t>2</a:t>
                      </a:r>
                      <a:r>
                        <a:rPr lang="en-US" sz="1400" baseline="30000" dirty="0">
                          <a:latin typeface="+mn-lt"/>
                        </a:rPr>
                        <a:t>nd</a:t>
                      </a:r>
                      <a:r>
                        <a:rPr lang="en-US" sz="1400" dirty="0">
                          <a:latin typeface="+mn-lt"/>
                        </a:rPr>
                        <a:t> Digit</a:t>
                      </a:r>
                      <a:endParaRPr lang="en-DE" sz="1400" dirty="0">
                        <a:latin typeface="+mn-lt"/>
                      </a:endParaRPr>
                    </a:p>
                  </a:txBody>
                  <a:tcPr anchor="ctr"/>
                </a:tc>
                <a:tc>
                  <a:txBody>
                    <a:bodyPr/>
                    <a:lstStyle/>
                    <a:p>
                      <a:pPr algn="ctr"/>
                      <a:r>
                        <a:rPr lang="en-US" sz="1400" dirty="0">
                          <a:latin typeface="+mn-lt"/>
                        </a:rPr>
                        <a:t>Production Month</a:t>
                      </a:r>
                      <a:endParaRPr lang="en-DE" sz="1400" dirty="0">
                        <a:latin typeface="+mn-lt"/>
                      </a:endParaRPr>
                    </a:p>
                  </a:txBody>
                  <a:tcPr anchor="ctr"/>
                </a:tc>
                <a:extLst>
                  <a:ext uri="{0D108BD9-81ED-4DB2-BD59-A6C34878D82A}">
                    <a16:rowId xmlns:a16="http://schemas.microsoft.com/office/drawing/2014/main" val="1199190674"/>
                  </a:ext>
                </a:extLst>
              </a:tr>
              <a:tr h="298873">
                <a:tc>
                  <a:txBody>
                    <a:bodyPr/>
                    <a:lstStyle/>
                    <a:p>
                      <a:pPr algn="ctr" fontAlgn="b"/>
                      <a:r>
                        <a:rPr lang="en-US" sz="1400" b="1" i="0" u="none" strike="noStrike" dirty="0">
                          <a:solidFill>
                            <a:srgbClr val="FF0000"/>
                          </a:solidFill>
                          <a:effectLst/>
                          <a:latin typeface="+mn-lt"/>
                        </a:rPr>
                        <a:t>D</a:t>
                      </a:r>
                    </a:p>
                  </a:txBody>
                  <a:tcPr marL="0" marR="0" marT="0" marB="0" anchor="ctr"/>
                </a:tc>
                <a:tc>
                  <a:txBody>
                    <a:bodyPr/>
                    <a:lstStyle/>
                    <a:p>
                      <a:pPr algn="ctr" fontAlgn="b"/>
                      <a:r>
                        <a:rPr lang="en-DE" sz="1400" b="1" i="0" u="none" strike="noStrike" dirty="0">
                          <a:effectLst/>
                          <a:latin typeface="+mn-lt"/>
                        </a:rPr>
                        <a:t>2015</a:t>
                      </a:r>
                    </a:p>
                  </a:txBody>
                  <a:tcPr marL="0" marR="0" marT="0" marB="0" anchor="ctr"/>
                </a:tc>
                <a:tc>
                  <a:txBody>
                    <a:bodyPr/>
                    <a:lstStyle/>
                    <a:p>
                      <a:pPr algn="ctr" fontAlgn="b"/>
                      <a:r>
                        <a:rPr lang="en-US" sz="1100" b="1" i="0" u="none" strike="noStrike" dirty="0">
                          <a:solidFill>
                            <a:srgbClr val="FF0000"/>
                          </a:solidFill>
                          <a:effectLst/>
                          <a:latin typeface="Arial" panose="020B0604020202020204" pitchFamily="34" charset="0"/>
                        </a:rPr>
                        <a:t>A</a:t>
                      </a:r>
                    </a:p>
                  </a:txBody>
                  <a:tcPr marL="0" marR="0" marT="0" marB="0" anchor="ctr"/>
                </a:tc>
                <a:tc>
                  <a:txBody>
                    <a:bodyPr/>
                    <a:lstStyle/>
                    <a:p>
                      <a:pPr algn="ctr" fontAlgn="b"/>
                      <a:r>
                        <a:rPr lang="en-US" sz="1000" b="1" i="0" u="none" strike="noStrike">
                          <a:effectLst/>
                          <a:latin typeface="Arial" panose="020B0604020202020204" pitchFamily="34" charset="0"/>
                        </a:rPr>
                        <a:t>JANUARY</a:t>
                      </a:r>
                    </a:p>
                  </a:txBody>
                  <a:tcPr marL="0" marR="0" marT="0" marB="0" anchor="ctr"/>
                </a:tc>
                <a:extLst>
                  <a:ext uri="{0D108BD9-81ED-4DB2-BD59-A6C34878D82A}">
                    <a16:rowId xmlns:a16="http://schemas.microsoft.com/office/drawing/2014/main" val="3054631501"/>
                  </a:ext>
                </a:extLst>
              </a:tr>
              <a:tr h="298873">
                <a:tc>
                  <a:txBody>
                    <a:bodyPr/>
                    <a:lstStyle/>
                    <a:p>
                      <a:pPr algn="ctr" fontAlgn="b"/>
                      <a:r>
                        <a:rPr lang="en-US" sz="1400" b="1" i="0" u="none" strike="noStrike" dirty="0">
                          <a:solidFill>
                            <a:srgbClr val="FF0000"/>
                          </a:solidFill>
                          <a:effectLst/>
                          <a:latin typeface="+mn-lt"/>
                        </a:rPr>
                        <a:t>E</a:t>
                      </a:r>
                    </a:p>
                  </a:txBody>
                  <a:tcPr marL="0" marR="0" marT="0" marB="0" anchor="ctr"/>
                </a:tc>
                <a:tc>
                  <a:txBody>
                    <a:bodyPr/>
                    <a:lstStyle/>
                    <a:p>
                      <a:pPr algn="ctr" fontAlgn="b"/>
                      <a:r>
                        <a:rPr lang="en-DE" sz="1400" b="1" i="0" u="none" strike="noStrike">
                          <a:effectLst/>
                          <a:latin typeface="+mn-lt"/>
                        </a:rPr>
                        <a:t>2016</a:t>
                      </a: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B</a:t>
                      </a:r>
                    </a:p>
                  </a:txBody>
                  <a:tcPr marL="0" marR="0" marT="0" marB="0" anchor="ctr"/>
                </a:tc>
                <a:tc>
                  <a:txBody>
                    <a:bodyPr/>
                    <a:lstStyle/>
                    <a:p>
                      <a:pPr algn="ctr" fontAlgn="b"/>
                      <a:r>
                        <a:rPr lang="en-US" sz="1000" b="1" i="0" u="none" strike="noStrike">
                          <a:effectLst/>
                          <a:latin typeface="Arial" panose="020B0604020202020204" pitchFamily="34" charset="0"/>
                        </a:rPr>
                        <a:t>FEBRUARY</a:t>
                      </a:r>
                    </a:p>
                  </a:txBody>
                  <a:tcPr marL="0" marR="0" marT="0" marB="0" anchor="ctr"/>
                </a:tc>
                <a:extLst>
                  <a:ext uri="{0D108BD9-81ED-4DB2-BD59-A6C34878D82A}">
                    <a16:rowId xmlns:a16="http://schemas.microsoft.com/office/drawing/2014/main" val="2788600149"/>
                  </a:ext>
                </a:extLst>
              </a:tr>
              <a:tr h="298873">
                <a:tc>
                  <a:txBody>
                    <a:bodyPr/>
                    <a:lstStyle/>
                    <a:p>
                      <a:pPr algn="ctr" fontAlgn="b"/>
                      <a:r>
                        <a:rPr lang="en-US" sz="1400" b="1" i="0" u="none" strike="noStrike" dirty="0">
                          <a:solidFill>
                            <a:srgbClr val="FF0000"/>
                          </a:solidFill>
                          <a:effectLst/>
                          <a:latin typeface="+mn-lt"/>
                        </a:rPr>
                        <a:t>F</a:t>
                      </a:r>
                    </a:p>
                  </a:txBody>
                  <a:tcPr marL="0" marR="0" marT="0" marB="0" anchor="ctr"/>
                </a:tc>
                <a:tc>
                  <a:txBody>
                    <a:bodyPr/>
                    <a:lstStyle/>
                    <a:p>
                      <a:pPr algn="ctr" fontAlgn="b"/>
                      <a:r>
                        <a:rPr lang="en-DE" sz="1400" b="1" i="0" u="none" strike="noStrike" dirty="0">
                          <a:effectLst/>
                          <a:latin typeface="+mn-lt"/>
                        </a:rPr>
                        <a:t>2017</a:t>
                      </a: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C</a:t>
                      </a:r>
                    </a:p>
                  </a:txBody>
                  <a:tcPr marL="0" marR="0" marT="0" marB="0" anchor="ctr"/>
                </a:tc>
                <a:tc>
                  <a:txBody>
                    <a:bodyPr/>
                    <a:lstStyle/>
                    <a:p>
                      <a:pPr algn="ctr" fontAlgn="b"/>
                      <a:r>
                        <a:rPr lang="en-US" sz="1000" b="1" i="0" u="none" strike="noStrike">
                          <a:effectLst/>
                          <a:latin typeface="Arial" panose="020B0604020202020204" pitchFamily="34" charset="0"/>
                        </a:rPr>
                        <a:t>MARCH</a:t>
                      </a:r>
                    </a:p>
                  </a:txBody>
                  <a:tcPr marL="0" marR="0" marT="0" marB="0" anchor="ctr"/>
                </a:tc>
                <a:extLst>
                  <a:ext uri="{0D108BD9-81ED-4DB2-BD59-A6C34878D82A}">
                    <a16:rowId xmlns:a16="http://schemas.microsoft.com/office/drawing/2014/main" val="1914909218"/>
                  </a:ext>
                </a:extLst>
              </a:tr>
              <a:tr h="298873">
                <a:tc>
                  <a:txBody>
                    <a:bodyPr/>
                    <a:lstStyle/>
                    <a:p>
                      <a:pPr algn="ctr" fontAlgn="b"/>
                      <a:r>
                        <a:rPr lang="en-US" sz="1400" b="1" i="0" u="none" strike="noStrike">
                          <a:solidFill>
                            <a:srgbClr val="FF0000"/>
                          </a:solidFill>
                          <a:effectLst/>
                          <a:latin typeface="+mn-lt"/>
                        </a:rPr>
                        <a:t>G</a:t>
                      </a:r>
                    </a:p>
                  </a:txBody>
                  <a:tcPr marL="0" marR="0" marT="0" marB="0" anchor="ctr"/>
                </a:tc>
                <a:tc>
                  <a:txBody>
                    <a:bodyPr/>
                    <a:lstStyle/>
                    <a:p>
                      <a:pPr algn="ctr" fontAlgn="b"/>
                      <a:r>
                        <a:rPr lang="en-DE" sz="1400" b="1" i="0" u="none" strike="noStrike" dirty="0">
                          <a:effectLst/>
                          <a:latin typeface="+mn-lt"/>
                        </a:rPr>
                        <a:t>2018</a:t>
                      </a: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D</a:t>
                      </a:r>
                    </a:p>
                  </a:txBody>
                  <a:tcPr marL="0" marR="0" marT="0" marB="0" anchor="ctr"/>
                </a:tc>
                <a:tc>
                  <a:txBody>
                    <a:bodyPr/>
                    <a:lstStyle/>
                    <a:p>
                      <a:pPr algn="ctr" fontAlgn="b"/>
                      <a:r>
                        <a:rPr lang="en-US" sz="1000" b="1" i="0" u="none" strike="noStrike">
                          <a:effectLst/>
                          <a:latin typeface="Arial" panose="020B0604020202020204" pitchFamily="34" charset="0"/>
                        </a:rPr>
                        <a:t>APRIL</a:t>
                      </a:r>
                    </a:p>
                  </a:txBody>
                  <a:tcPr marL="0" marR="0" marT="0" marB="0" anchor="ctr"/>
                </a:tc>
                <a:extLst>
                  <a:ext uri="{0D108BD9-81ED-4DB2-BD59-A6C34878D82A}">
                    <a16:rowId xmlns:a16="http://schemas.microsoft.com/office/drawing/2014/main" val="1427733522"/>
                  </a:ext>
                </a:extLst>
              </a:tr>
              <a:tr h="298873">
                <a:tc>
                  <a:txBody>
                    <a:bodyPr/>
                    <a:lstStyle/>
                    <a:p>
                      <a:pPr algn="ctr" fontAlgn="b"/>
                      <a:r>
                        <a:rPr lang="en-US" sz="1400" b="1" i="0" u="none" strike="noStrike">
                          <a:solidFill>
                            <a:srgbClr val="FF0000"/>
                          </a:solidFill>
                          <a:effectLst/>
                          <a:latin typeface="+mn-lt"/>
                        </a:rPr>
                        <a:t>H</a:t>
                      </a:r>
                    </a:p>
                  </a:txBody>
                  <a:tcPr marL="0" marR="0" marT="0" marB="0" anchor="ctr"/>
                </a:tc>
                <a:tc>
                  <a:txBody>
                    <a:bodyPr/>
                    <a:lstStyle/>
                    <a:p>
                      <a:pPr algn="ctr" fontAlgn="b"/>
                      <a:r>
                        <a:rPr lang="en-DE" sz="1400" b="1" i="0" u="none" strike="noStrike" dirty="0">
                          <a:effectLst/>
                          <a:latin typeface="+mn-lt"/>
                        </a:rPr>
                        <a:t>2019</a:t>
                      </a: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E</a:t>
                      </a:r>
                    </a:p>
                  </a:txBody>
                  <a:tcPr marL="0" marR="0" marT="0" marB="0" anchor="ctr"/>
                </a:tc>
                <a:tc>
                  <a:txBody>
                    <a:bodyPr/>
                    <a:lstStyle/>
                    <a:p>
                      <a:pPr algn="ctr" fontAlgn="b"/>
                      <a:r>
                        <a:rPr lang="en-US" sz="1000" b="1" i="0" u="none" strike="noStrike">
                          <a:effectLst/>
                          <a:latin typeface="Arial" panose="020B0604020202020204" pitchFamily="34" charset="0"/>
                        </a:rPr>
                        <a:t>MAY</a:t>
                      </a:r>
                    </a:p>
                  </a:txBody>
                  <a:tcPr marL="0" marR="0" marT="0" marB="0" anchor="ctr"/>
                </a:tc>
                <a:extLst>
                  <a:ext uri="{0D108BD9-81ED-4DB2-BD59-A6C34878D82A}">
                    <a16:rowId xmlns:a16="http://schemas.microsoft.com/office/drawing/2014/main" val="1011032476"/>
                  </a:ext>
                </a:extLst>
              </a:tr>
              <a:tr h="298873">
                <a:tc>
                  <a:txBody>
                    <a:bodyPr/>
                    <a:lstStyle/>
                    <a:p>
                      <a:pPr algn="ctr" fontAlgn="b"/>
                      <a:r>
                        <a:rPr lang="en-US" sz="1400" b="1" i="0" u="none" strike="noStrike">
                          <a:solidFill>
                            <a:srgbClr val="FF0000"/>
                          </a:solidFill>
                          <a:effectLst/>
                          <a:latin typeface="+mn-lt"/>
                        </a:rPr>
                        <a:t>I</a:t>
                      </a:r>
                    </a:p>
                  </a:txBody>
                  <a:tcPr marL="0" marR="0" marT="0" marB="0" anchor="ctr"/>
                </a:tc>
                <a:tc>
                  <a:txBody>
                    <a:bodyPr/>
                    <a:lstStyle/>
                    <a:p>
                      <a:pPr algn="ctr" fontAlgn="b"/>
                      <a:r>
                        <a:rPr lang="en-DE" sz="1400" b="1" i="0" u="none" strike="noStrike" dirty="0">
                          <a:effectLst/>
                          <a:latin typeface="+mn-lt"/>
                        </a:rPr>
                        <a:t>2020</a:t>
                      </a: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F</a:t>
                      </a:r>
                    </a:p>
                  </a:txBody>
                  <a:tcPr marL="0" marR="0" marT="0" marB="0" anchor="ctr"/>
                </a:tc>
                <a:tc>
                  <a:txBody>
                    <a:bodyPr/>
                    <a:lstStyle/>
                    <a:p>
                      <a:pPr algn="ctr" fontAlgn="b"/>
                      <a:r>
                        <a:rPr lang="en-US" sz="1000" b="1" i="0" u="none" strike="noStrike">
                          <a:effectLst/>
                          <a:latin typeface="Arial" panose="020B0604020202020204" pitchFamily="34" charset="0"/>
                        </a:rPr>
                        <a:t>JUNE</a:t>
                      </a:r>
                    </a:p>
                  </a:txBody>
                  <a:tcPr marL="0" marR="0" marT="0" marB="0" anchor="ctr"/>
                </a:tc>
                <a:extLst>
                  <a:ext uri="{0D108BD9-81ED-4DB2-BD59-A6C34878D82A}">
                    <a16:rowId xmlns:a16="http://schemas.microsoft.com/office/drawing/2014/main" val="3156594112"/>
                  </a:ext>
                </a:extLst>
              </a:tr>
              <a:tr h="298873">
                <a:tc>
                  <a:txBody>
                    <a:bodyPr/>
                    <a:lstStyle/>
                    <a:p>
                      <a:pPr algn="ctr" fontAlgn="b"/>
                      <a:r>
                        <a:rPr lang="en-US" sz="1400" b="1" i="0" u="none" strike="noStrike">
                          <a:solidFill>
                            <a:srgbClr val="FF0000"/>
                          </a:solidFill>
                          <a:effectLst/>
                          <a:latin typeface="+mn-lt"/>
                        </a:rPr>
                        <a:t>J</a:t>
                      </a:r>
                    </a:p>
                  </a:txBody>
                  <a:tcPr marL="0" marR="0" marT="0" marB="0" anchor="ctr"/>
                </a:tc>
                <a:tc>
                  <a:txBody>
                    <a:bodyPr/>
                    <a:lstStyle/>
                    <a:p>
                      <a:pPr algn="ctr" fontAlgn="b"/>
                      <a:r>
                        <a:rPr lang="en-DE" sz="1400" b="1" i="0" u="none" strike="noStrike" dirty="0">
                          <a:effectLst/>
                          <a:latin typeface="+mn-lt"/>
                        </a:rPr>
                        <a:t>2021</a:t>
                      </a: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G</a:t>
                      </a:r>
                    </a:p>
                  </a:txBody>
                  <a:tcPr marL="0" marR="0" marT="0" marB="0" anchor="ctr"/>
                </a:tc>
                <a:tc>
                  <a:txBody>
                    <a:bodyPr/>
                    <a:lstStyle/>
                    <a:p>
                      <a:pPr algn="ctr" fontAlgn="b"/>
                      <a:r>
                        <a:rPr lang="en-US" sz="1000" b="1" i="0" u="none" strike="noStrike">
                          <a:effectLst/>
                          <a:latin typeface="Arial" panose="020B0604020202020204" pitchFamily="34" charset="0"/>
                        </a:rPr>
                        <a:t>JULY</a:t>
                      </a:r>
                    </a:p>
                  </a:txBody>
                  <a:tcPr marL="0" marR="0" marT="0" marB="0" anchor="ctr"/>
                </a:tc>
                <a:extLst>
                  <a:ext uri="{0D108BD9-81ED-4DB2-BD59-A6C34878D82A}">
                    <a16:rowId xmlns:a16="http://schemas.microsoft.com/office/drawing/2014/main" val="2912821415"/>
                  </a:ext>
                </a:extLst>
              </a:tr>
              <a:tr h="298873">
                <a:tc>
                  <a:txBody>
                    <a:bodyPr/>
                    <a:lstStyle/>
                    <a:p>
                      <a:pPr algn="ctr" fontAlgn="b"/>
                      <a:r>
                        <a:rPr lang="en-US" sz="1400" b="1" i="0" u="none" strike="noStrike">
                          <a:solidFill>
                            <a:srgbClr val="FF0000"/>
                          </a:solidFill>
                          <a:effectLst/>
                          <a:latin typeface="+mn-lt"/>
                        </a:rPr>
                        <a:t>K</a:t>
                      </a:r>
                    </a:p>
                  </a:txBody>
                  <a:tcPr marL="0" marR="0" marT="0" marB="0" anchor="ctr"/>
                </a:tc>
                <a:tc>
                  <a:txBody>
                    <a:bodyPr/>
                    <a:lstStyle/>
                    <a:p>
                      <a:pPr algn="ctr" fontAlgn="b"/>
                      <a:r>
                        <a:rPr lang="en-DE" sz="1400" b="1" i="0" u="none" strike="noStrike" dirty="0">
                          <a:effectLst/>
                          <a:latin typeface="+mn-lt"/>
                        </a:rPr>
                        <a:t>2022</a:t>
                      </a: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H</a:t>
                      </a:r>
                    </a:p>
                  </a:txBody>
                  <a:tcPr marL="0" marR="0" marT="0" marB="0" anchor="ctr"/>
                </a:tc>
                <a:tc>
                  <a:txBody>
                    <a:bodyPr/>
                    <a:lstStyle/>
                    <a:p>
                      <a:pPr algn="ctr" fontAlgn="b"/>
                      <a:r>
                        <a:rPr lang="en-US" sz="1000" b="1" i="0" u="none" strike="noStrike">
                          <a:effectLst/>
                          <a:latin typeface="Arial" panose="020B0604020202020204" pitchFamily="34" charset="0"/>
                        </a:rPr>
                        <a:t>AUGUST</a:t>
                      </a:r>
                    </a:p>
                  </a:txBody>
                  <a:tcPr marL="0" marR="0" marT="0" marB="0" anchor="ctr"/>
                </a:tc>
                <a:extLst>
                  <a:ext uri="{0D108BD9-81ED-4DB2-BD59-A6C34878D82A}">
                    <a16:rowId xmlns:a16="http://schemas.microsoft.com/office/drawing/2014/main" val="4178183456"/>
                  </a:ext>
                </a:extLst>
              </a:tr>
              <a:tr h="298873">
                <a:tc>
                  <a:txBody>
                    <a:bodyPr/>
                    <a:lstStyle/>
                    <a:p>
                      <a:pPr algn="ctr" fontAlgn="b"/>
                      <a:r>
                        <a:rPr lang="en-US" sz="1400" b="1" i="0" u="none" strike="noStrike">
                          <a:solidFill>
                            <a:srgbClr val="FF0000"/>
                          </a:solidFill>
                          <a:effectLst/>
                          <a:latin typeface="+mn-lt"/>
                        </a:rPr>
                        <a:t>L</a:t>
                      </a:r>
                    </a:p>
                  </a:txBody>
                  <a:tcPr marL="0" marR="0" marT="0" marB="0" anchor="ctr"/>
                </a:tc>
                <a:tc>
                  <a:txBody>
                    <a:bodyPr/>
                    <a:lstStyle/>
                    <a:p>
                      <a:pPr algn="ctr" fontAlgn="b"/>
                      <a:r>
                        <a:rPr lang="en-DE" sz="1400" b="1" i="0" u="none" strike="noStrike" dirty="0">
                          <a:effectLst/>
                          <a:latin typeface="+mn-lt"/>
                        </a:rPr>
                        <a:t>2023</a:t>
                      </a: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I</a:t>
                      </a:r>
                    </a:p>
                  </a:txBody>
                  <a:tcPr marL="0" marR="0" marT="0" marB="0" anchor="ctr"/>
                </a:tc>
                <a:tc>
                  <a:txBody>
                    <a:bodyPr/>
                    <a:lstStyle/>
                    <a:p>
                      <a:pPr algn="ctr" fontAlgn="b"/>
                      <a:r>
                        <a:rPr lang="en-US" sz="1000" b="1" i="0" u="none" strike="noStrike">
                          <a:effectLst/>
                          <a:latin typeface="Arial" panose="020B0604020202020204" pitchFamily="34" charset="0"/>
                        </a:rPr>
                        <a:t>SEPTEMBER</a:t>
                      </a:r>
                    </a:p>
                  </a:txBody>
                  <a:tcPr marL="0" marR="0" marT="0" marB="0" anchor="ctr"/>
                </a:tc>
                <a:extLst>
                  <a:ext uri="{0D108BD9-81ED-4DB2-BD59-A6C34878D82A}">
                    <a16:rowId xmlns:a16="http://schemas.microsoft.com/office/drawing/2014/main" val="2518071278"/>
                  </a:ext>
                </a:extLst>
              </a:tr>
              <a:tr h="298873">
                <a:tc>
                  <a:txBody>
                    <a:bodyPr/>
                    <a:lstStyle/>
                    <a:p>
                      <a:pPr algn="ctr" fontAlgn="b"/>
                      <a:r>
                        <a:rPr lang="en-US" sz="1400" b="1" i="0" u="none" strike="noStrike" dirty="0">
                          <a:solidFill>
                            <a:srgbClr val="FF0000"/>
                          </a:solidFill>
                          <a:effectLst/>
                          <a:latin typeface="+mn-lt"/>
                        </a:rPr>
                        <a:t>M</a:t>
                      </a:r>
                    </a:p>
                  </a:txBody>
                  <a:tcPr marL="0" marR="0" marT="0" marB="0" anchor="ctr"/>
                </a:tc>
                <a:tc>
                  <a:txBody>
                    <a:bodyPr/>
                    <a:lstStyle/>
                    <a:p>
                      <a:pPr algn="ctr" fontAlgn="b"/>
                      <a:r>
                        <a:rPr lang="en-DE" sz="1400" b="1" i="0" u="none" strike="noStrike" dirty="0">
                          <a:effectLst/>
                          <a:latin typeface="+mn-lt"/>
                        </a:rPr>
                        <a:t>2024</a:t>
                      </a: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J</a:t>
                      </a:r>
                    </a:p>
                  </a:txBody>
                  <a:tcPr marL="0" marR="0" marT="0" marB="0" anchor="ctr"/>
                </a:tc>
                <a:tc>
                  <a:txBody>
                    <a:bodyPr/>
                    <a:lstStyle/>
                    <a:p>
                      <a:pPr algn="ctr" fontAlgn="b"/>
                      <a:r>
                        <a:rPr lang="en-US" sz="1000" b="1" i="0" u="none" strike="noStrike">
                          <a:effectLst/>
                          <a:latin typeface="Arial" panose="020B0604020202020204" pitchFamily="34" charset="0"/>
                        </a:rPr>
                        <a:t>OCTOBER</a:t>
                      </a:r>
                    </a:p>
                  </a:txBody>
                  <a:tcPr marL="0" marR="0" marT="0" marB="0" anchor="ctr"/>
                </a:tc>
                <a:extLst>
                  <a:ext uri="{0D108BD9-81ED-4DB2-BD59-A6C34878D82A}">
                    <a16:rowId xmlns:a16="http://schemas.microsoft.com/office/drawing/2014/main" val="1967096625"/>
                  </a:ext>
                </a:extLst>
              </a:tr>
              <a:tr h="298873">
                <a:tc>
                  <a:txBody>
                    <a:bodyPr/>
                    <a:lstStyle/>
                    <a:p>
                      <a:pPr algn="ctr" fontAlgn="b"/>
                      <a:r>
                        <a:rPr lang="en-US" sz="1400" b="1" i="0" u="none" strike="noStrike" dirty="0">
                          <a:solidFill>
                            <a:srgbClr val="FF0000"/>
                          </a:solidFill>
                          <a:effectLst/>
                          <a:latin typeface="+mn-lt"/>
                        </a:rPr>
                        <a:t>N</a:t>
                      </a:r>
                    </a:p>
                  </a:txBody>
                  <a:tcPr marL="0" marR="0" marT="0" marB="0" anchor="ctr"/>
                </a:tc>
                <a:tc>
                  <a:txBody>
                    <a:bodyPr/>
                    <a:lstStyle/>
                    <a:p>
                      <a:pPr algn="ctr" fontAlgn="b"/>
                      <a:r>
                        <a:rPr lang="en-US" sz="1400" b="1" i="0" u="none" strike="noStrike" dirty="0">
                          <a:effectLst/>
                          <a:latin typeface="+mn-lt"/>
                        </a:rPr>
                        <a:t>2025</a:t>
                      </a:r>
                      <a:endParaRPr lang="en-DE" sz="1400" b="1" i="0" u="none" strike="noStrike" dirty="0">
                        <a:effectLst/>
                        <a:latin typeface="+mn-lt"/>
                      </a:endParaRPr>
                    </a:p>
                  </a:txBody>
                  <a:tcPr marL="0" marR="0" marT="0" marB="0" anchor="ctr"/>
                </a:tc>
                <a:tc>
                  <a:txBody>
                    <a:bodyPr/>
                    <a:lstStyle/>
                    <a:p>
                      <a:pPr algn="ctr" fontAlgn="b"/>
                      <a:r>
                        <a:rPr lang="en-US" sz="1100" b="1" i="0" u="none" strike="noStrike" dirty="0">
                          <a:solidFill>
                            <a:srgbClr val="FF0000"/>
                          </a:solidFill>
                          <a:effectLst/>
                          <a:latin typeface="Arial" panose="020B0604020202020204" pitchFamily="34" charset="0"/>
                        </a:rPr>
                        <a:t>K</a:t>
                      </a:r>
                    </a:p>
                  </a:txBody>
                  <a:tcPr marL="0" marR="0" marT="0" marB="0" anchor="ctr"/>
                </a:tc>
                <a:tc>
                  <a:txBody>
                    <a:bodyPr/>
                    <a:lstStyle/>
                    <a:p>
                      <a:pPr algn="ctr" fontAlgn="b"/>
                      <a:r>
                        <a:rPr lang="en-US" sz="1000" b="1" i="0" u="none" strike="noStrike">
                          <a:effectLst/>
                          <a:latin typeface="Arial" panose="020B0604020202020204" pitchFamily="34" charset="0"/>
                        </a:rPr>
                        <a:t>NOVEMBER</a:t>
                      </a:r>
                    </a:p>
                  </a:txBody>
                  <a:tcPr marL="0" marR="0" marT="0" marB="0" anchor="ctr"/>
                </a:tc>
                <a:extLst>
                  <a:ext uri="{0D108BD9-81ED-4DB2-BD59-A6C34878D82A}">
                    <a16:rowId xmlns:a16="http://schemas.microsoft.com/office/drawing/2014/main" val="1473394680"/>
                  </a:ext>
                </a:extLst>
              </a:tr>
              <a:tr h="298873">
                <a:tc>
                  <a:txBody>
                    <a:bodyPr/>
                    <a:lstStyle/>
                    <a:p>
                      <a:pPr algn="ctr" fontAlgn="b"/>
                      <a:r>
                        <a:rPr lang="en-US" sz="1400" b="1" i="0" u="none" strike="noStrike" dirty="0">
                          <a:solidFill>
                            <a:srgbClr val="FF0000"/>
                          </a:solidFill>
                          <a:effectLst/>
                          <a:latin typeface="+mn-lt"/>
                        </a:rPr>
                        <a:t>O</a:t>
                      </a:r>
                    </a:p>
                  </a:txBody>
                  <a:tcPr marL="0" marR="0" marT="0" marB="0" anchor="ctr"/>
                </a:tc>
                <a:tc>
                  <a:txBody>
                    <a:bodyPr/>
                    <a:lstStyle/>
                    <a:p>
                      <a:pPr algn="ctr" fontAlgn="b"/>
                      <a:r>
                        <a:rPr lang="en-US" sz="1400" b="1" i="0" u="none" strike="noStrike" dirty="0">
                          <a:effectLst/>
                          <a:latin typeface="+mn-lt"/>
                        </a:rPr>
                        <a:t>2026</a:t>
                      </a:r>
                      <a:endParaRPr lang="en-DE" sz="1400" b="1" i="0" u="none" strike="noStrike" dirty="0">
                        <a:effectLst/>
                        <a:latin typeface="+mn-lt"/>
                      </a:endParaRPr>
                    </a:p>
                  </a:txBody>
                  <a:tcPr marL="0" marR="0" marT="0" marB="0" anchor="ctr"/>
                </a:tc>
                <a:tc>
                  <a:txBody>
                    <a:bodyPr/>
                    <a:lstStyle/>
                    <a:p>
                      <a:pPr algn="ctr" fontAlgn="b"/>
                      <a:r>
                        <a:rPr lang="en-US" sz="1100" b="1" i="0" u="none" strike="noStrike">
                          <a:solidFill>
                            <a:srgbClr val="FF0000"/>
                          </a:solidFill>
                          <a:effectLst/>
                          <a:latin typeface="Arial" panose="020B0604020202020204" pitchFamily="34" charset="0"/>
                        </a:rPr>
                        <a:t>L</a:t>
                      </a:r>
                    </a:p>
                  </a:txBody>
                  <a:tcPr marL="0" marR="0" marT="0" marB="0" anchor="ctr"/>
                </a:tc>
                <a:tc>
                  <a:txBody>
                    <a:bodyPr/>
                    <a:lstStyle/>
                    <a:p>
                      <a:pPr algn="ctr" fontAlgn="b"/>
                      <a:r>
                        <a:rPr lang="en-US" sz="1000" b="1" i="0" u="none" strike="noStrike" dirty="0">
                          <a:effectLst/>
                          <a:latin typeface="Arial" panose="020B0604020202020204" pitchFamily="34" charset="0"/>
                        </a:rPr>
                        <a:t>DECEMBER</a:t>
                      </a:r>
                    </a:p>
                  </a:txBody>
                  <a:tcPr marL="0" marR="0" marT="0" marB="0" anchor="ctr"/>
                </a:tc>
                <a:extLst>
                  <a:ext uri="{0D108BD9-81ED-4DB2-BD59-A6C34878D82A}">
                    <a16:rowId xmlns:a16="http://schemas.microsoft.com/office/drawing/2014/main" val="2994874290"/>
                  </a:ext>
                </a:extLst>
              </a:tr>
            </a:tbl>
          </a:graphicData>
        </a:graphic>
      </p:graphicFrame>
      <p:sp>
        <p:nvSpPr>
          <p:cNvPr id="9" name="TextBox 8">
            <a:extLst>
              <a:ext uri="{FF2B5EF4-FFF2-40B4-BE49-F238E27FC236}">
                <a16:creationId xmlns:a16="http://schemas.microsoft.com/office/drawing/2014/main" id="{10406C41-C694-488A-BBBE-ADB00B52E1AF}"/>
              </a:ext>
            </a:extLst>
          </p:cNvPr>
          <p:cNvSpPr txBox="1"/>
          <p:nvPr/>
        </p:nvSpPr>
        <p:spPr>
          <a:xfrm>
            <a:off x="6731000" y="4927600"/>
            <a:ext cx="4965700" cy="1200329"/>
          </a:xfrm>
          <a:prstGeom prst="rect">
            <a:avLst/>
          </a:prstGeom>
          <a:noFill/>
        </p:spPr>
        <p:txBody>
          <a:bodyPr wrap="square" rtlCol="0">
            <a:spAutoFit/>
          </a:bodyPr>
          <a:lstStyle/>
          <a:p>
            <a:r>
              <a:rPr lang="en-US" dirty="0"/>
              <a:t>Example SN </a:t>
            </a:r>
            <a:r>
              <a:rPr lang="en-US" b="1" dirty="0"/>
              <a:t>JENI0029</a:t>
            </a:r>
          </a:p>
          <a:p>
            <a:endParaRPr lang="en-US" dirty="0"/>
          </a:p>
          <a:p>
            <a:r>
              <a:rPr lang="en-US" b="1" dirty="0"/>
              <a:t>J </a:t>
            </a:r>
            <a:r>
              <a:rPr lang="en-US" dirty="0"/>
              <a:t>= 2021 </a:t>
            </a:r>
            <a:r>
              <a:rPr lang="en-US" b="1" dirty="0"/>
              <a:t>E </a:t>
            </a:r>
            <a:r>
              <a:rPr lang="en-US" dirty="0"/>
              <a:t>= May  </a:t>
            </a:r>
            <a:r>
              <a:rPr lang="en-US" b="1" dirty="0"/>
              <a:t>NI </a:t>
            </a:r>
            <a:r>
              <a:rPr lang="en-US" dirty="0"/>
              <a:t>= CS 3700 Carbon Grey</a:t>
            </a:r>
          </a:p>
          <a:p>
            <a:r>
              <a:rPr lang="en-US" b="1" dirty="0"/>
              <a:t>0029 </a:t>
            </a:r>
            <a:r>
              <a:rPr lang="en-US" dirty="0"/>
              <a:t>Production number</a:t>
            </a:r>
            <a:endParaRPr lang="en-DE" dirty="0"/>
          </a:p>
        </p:txBody>
      </p:sp>
    </p:spTree>
    <p:extLst>
      <p:ext uri="{BB962C8B-B14F-4D97-AF65-F5344CB8AC3E}">
        <p14:creationId xmlns:p14="http://schemas.microsoft.com/office/powerpoint/2010/main" val="1412004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Spare Parts</a:t>
            </a:r>
          </a:p>
        </p:txBody>
      </p:sp>
      <p:pic>
        <p:nvPicPr>
          <p:cNvPr id="6" name="Picture 5">
            <a:extLst>
              <a:ext uri="{FF2B5EF4-FFF2-40B4-BE49-F238E27FC236}">
                <a16:creationId xmlns:a16="http://schemas.microsoft.com/office/drawing/2014/main" id="{738E672B-7340-4EE3-8967-2BEB5026F369}"/>
              </a:ext>
            </a:extLst>
          </p:cNvPr>
          <p:cNvPicPr>
            <a:picLocks noChangeAspect="1"/>
          </p:cNvPicPr>
          <p:nvPr/>
        </p:nvPicPr>
        <p:blipFill>
          <a:blip r:embed="rId2"/>
          <a:stretch>
            <a:fillRect/>
          </a:stretch>
        </p:blipFill>
        <p:spPr>
          <a:xfrm>
            <a:off x="8846788" y="4147343"/>
            <a:ext cx="2784584" cy="1479457"/>
          </a:xfrm>
          <a:prstGeom prst="rect">
            <a:avLst/>
          </a:prstGeom>
        </p:spPr>
      </p:pic>
      <p:pic>
        <p:nvPicPr>
          <p:cNvPr id="7" name="Picture 6">
            <a:extLst>
              <a:ext uri="{FF2B5EF4-FFF2-40B4-BE49-F238E27FC236}">
                <a16:creationId xmlns:a16="http://schemas.microsoft.com/office/drawing/2014/main" id="{0B9FA809-75C3-457A-A1E0-97F83E354DCA}"/>
              </a:ext>
            </a:extLst>
          </p:cNvPr>
          <p:cNvPicPr>
            <a:picLocks noChangeAspect="1"/>
          </p:cNvPicPr>
          <p:nvPr/>
        </p:nvPicPr>
        <p:blipFill>
          <a:blip r:embed="rId3"/>
          <a:stretch>
            <a:fillRect/>
          </a:stretch>
        </p:blipFill>
        <p:spPr>
          <a:xfrm>
            <a:off x="10562469" y="5192349"/>
            <a:ext cx="1323554" cy="1177888"/>
          </a:xfrm>
          <a:prstGeom prst="rect">
            <a:avLst/>
          </a:prstGeom>
        </p:spPr>
      </p:pic>
      <p:pic>
        <p:nvPicPr>
          <p:cNvPr id="8" name="Picture 7">
            <a:extLst>
              <a:ext uri="{FF2B5EF4-FFF2-40B4-BE49-F238E27FC236}">
                <a16:creationId xmlns:a16="http://schemas.microsoft.com/office/drawing/2014/main" id="{80292F1B-BB96-474A-992F-2CFC67BF0FC1}"/>
              </a:ext>
            </a:extLst>
          </p:cNvPr>
          <p:cNvPicPr>
            <a:picLocks noChangeAspect="1"/>
          </p:cNvPicPr>
          <p:nvPr/>
        </p:nvPicPr>
        <p:blipFill>
          <a:blip r:embed="rId4"/>
          <a:stretch>
            <a:fillRect/>
          </a:stretch>
        </p:blipFill>
        <p:spPr>
          <a:xfrm flipH="1">
            <a:off x="7792260" y="5432747"/>
            <a:ext cx="1548429" cy="1131544"/>
          </a:xfrm>
          <a:prstGeom prst="rect">
            <a:avLst/>
          </a:prstGeom>
        </p:spPr>
      </p:pic>
    </p:spTree>
    <p:extLst>
      <p:ext uri="{BB962C8B-B14F-4D97-AF65-F5344CB8AC3E}">
        <p14:creationId xmlns:p14="http://schemas.microsoft.com/office/powerpoint/2010/main" val="3613481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AADFC9-DB01-4350-B5A1-9B12BA358ECB}"/>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4A91FF63-E2AD-4E8C-878B-5DBA7C0670C6}"/>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1F647394-2B0C-48A9-A60A-3526E37C703E}"/>
              </a:ext>
            </a:extLst>
          </p:cNvPr>
          <p:cNvSpPr>
            <a:spLocks noGrp="1"/>
          </p:cNvSpPr>
          <p:nvPr>
            <p:ph type="sldNum" sz="quarter" idx="4"/>
          </p:nvPr>
        </p:nvSpPr>
        <p:spPr/>
        <p:txBody>
          <a:bodyPr/>
          <a:lstStyle/>
          <a:p>
            <a:fld id="{401CF334-2D5C-4859-84A6-CA7E6E43FAEB}" type="slidenum">
              <a:rPr lang="en-US" smtClean="0"/>
              <a:pPr/>
              <a:t>62</a:t>
            </a:fld>
            <a:endParaRPr lang="en-US"/>
          </a:p>
        </p:txBody>
      </p:sp>
      <p:sp>
        <p:nvSpPr>
          <p:cNvPr id="5" name="Title 4">
            <a:extLst>
              <a:ext uri="{FF2B5EF4-FFF2-40B4-BE49-F238E27FC236}">
                <a16:creationId xmlns:a16="http://schemas.microsoft.com/office/drawing/2014/main" id="{D0EC7B41-3766-4ABD-8F46-6B70120C9DEA}"/>
              </a:ext>
            </a:extLst>
          </p:cNvPr>
          <p:cNvSpPr>
            <a:spLocks noGrp="1"/>
          </p:cNvSpPr>
          <p:nvPr>
            <p:ph type="title"/>
          </p:nvPr>
        </p:nvSpPr>
        <p:spPr/>
        <p:txBody>
          <a:bodyPr/>
          <a:lstStyle/>
          <a:p>
            <a:r>
              <a:rPr lang="en-US" dirty="0"/>
              <a:t>Spare Parts</a:t>
            </a:r>
            <a:endParaRPr lang="en-DE" dirty="0"/>
          </a:p>
        </p:txBody>
      </p:sp>
      <p:sp>
        <p:nvSpPr>
          <p:cNvPr id="6" name="Text Placeholder 5">
            <a:extLst>
              <a:ext uri="{FF2B5EF4-FFF2-40B4-BE49-F238E27FC236}">
                <a16:creationId xmlns:a16="http://schemas.microsoft.com/office/drawing/2014/main" id="{2699DA8A-85B5-4C53-9CD1-5EFBC2DA6B39}"/>
              </a:ext>
            </a:extLst>
          </p:cNvPr>
          <p:cNvSpPr>
            <a:spLocks noGrp="1"/>
          </p:cNvSpPr>
          <p:nvPr>
            <p:ph type="body" idx="1"/>
          </p:nvPr>
        </p:nvSpPr>
        <p:spPr>
          <a:xfrm>
            <a:off x="371658" y="1295400"/>
            <a:ext cx="11134542" cy="4979930"/>
          </a:xfrm>
        </p:spPr>
        <p:txBody>
          <a:bodyPr/>
          <a:lstStyle/>
          <a:p>
            <a:endParaRPr lang="en-DE" dirty="0"/>
          </a:p>
        </p:txBody>
      </p:sp>
      <p:graphicFrame>
        <p:nvGraphicFramePr>
          <p:cNvPr id="8" name="Table 7">
            <a:extLst>
              <a:ext uri="{FF2B5EF4-FFF2-40B4-BE49-F238E27FC236}">
                <a16:creationId xmlns:a16="http://schemas.microsoft.com/office/drawing/2014/main" id="{888D024E-A6D6-4A56-B5A4-49E806B02053}"/>
              </a:ext>
            </a:extLst>
          </p:cNvPr>
          <p:cNvGraphicFramePr>
            <a:graphicFrameLocks noGrp="1"/>
          </p:cNvGraphicFramePr>
          <p:nvPr>
            <p:extLst>
              <p:ext uri="{D42A27DB-BD31-4B8C-83A1-F6EECF244321}">
                <p14:modId xmlns:p14="http://schemas.microsoft.com/office/powerpoint/2010/main" val="564469347"/>
              </p:ext>
            </p:extLst>
          </p:nvPr>
        </p:nvGraphicFramePr>
        <p:xfrm>
          <a:off x="371658" y="999079"/>
          <a:ext cx="4038417" cy="4903477"/>
        </p:xfrm>
        <a:graphic>
          <a:graphicData uri="http://schemas.openxmlformats.org/drawingml/2006/table">
            <a:tbl>
              <a:tblPr/>
              <a:tblGrid>
                <a:gridCol w="2402022">
                  <a:extLst>
                    <a:ext uri="{9D8B030D-6E8A-4147-A177-3AD203B41FA5}">
                      <a16:colId xmlns:a16="http://schemas.microsoft.com/office/drawing/2014/main" val="2538810640"/>
                    </a:ext>
                  </a:extLst>
                </a:gridCol>
                <a:gridCol w="1636395">
                  <a:extLst>
                    <a:ext uri="{9D8B030D-6E8A-4147-A177-3AD203B41FA5}">
                      <a16:colId xmlns:a16="http://schemas.microsoft.com/office/drawing/2014/main" val="1592969280"/>
                    </a:ext>
                  </a:extLst>
                </a:gridCol>
              </a:tblGrid>
              <a:tr h="224986">
                <a:tc gridSpan="2">
                  <a:txBody>
                    <a:bodyPr/>
                    <a:lstStyle/>
                    <a:p>
                      <a:pPr algn="ctr" fontAlgn="b"/>
                      <a:r>
                        <a:rPr lang="en-US" sz="900" b="1" i="0" u="none" strike="noStrike" dirty="0">
                          <a:solidFill>
                            <a:srgbClr val="000000"/>
                          </a:solidFill>
                          <a:effectLst/>
                          <a:latin typeface="Calibri" panose="020F0502020204030204" pitchFamily="34" charset="0"/>
                        </a:rPr>
                        <a:t>CS 3600</a:t>
                      </a:r>
                    </a:p>
                  </a:txBody>
                  <a:tcPr marL="6888" marR="6888" marT="6888" marB="41329" anchor="b">
                    <a:lnL>
                      <a:noFill/>
                    </a:lnL>
                    <a:lnR>
                      <a:noFill/>
                    </a:lnR>
                    <a:lnT>
                      <a:noFill/>
                    </a:lnT>
                    <a:lnB>
                      <a:noFill/>
                    </a:lnB>
                  </a:tcPr>
                </a:tc>
                <a:tc hMerge="1">
                  <a:txBody>
                    <a:bodyPr/>
                    <a:lstStyle/>
                    <a:p>
                      <a:endParaRPr lang="en-DE"/>
                    </a:p>
                  </a:txBody>
                  <a:tcPr/>
                </a:tc>
                <a:extLst>
                  <a:ext uri="{0D108BD9-81ED-4DB2-BD59-A6C34878D82A}">
                    <a16:rowId xmlns:a16="http://schemas.microsoft.com/office/drawing/2014/main" val="3604921959"/>
                  </a:ext>
                </a:extLst>
              </a:tr>
              <a:tr h="224986">
                <a:tc>
                  <a:txBody>
                    <a:bodyPr/>
                    <a:lstStyle/>
                    <a:p>
                      <a:pPr algn="ctr" fontAlgn="b"/>
                      <a:r>
                        <a:rPr lang="en-US" sz="900" b="1" i="0" u="none" strike="noStrike" dirty="0">
                          <a:solidFill>
                            <a:srgbClr val="000000"/>
                          </a:solidFill>
                          <a:effectLst/>
                          <a:latin typeface="Calibri" panose="020F0502020204030204" pitchFamily="34" charset="0"/>
                        </a:rPr>
                        <a:t>Part Description</a:t>
                      </a:r>
                    </a:p>
                  </a:txBody>
                  <a:tcPr marL="6888" marR="6888" marT="6888" marB="41329" anchor="b">
                    <a:lnL>
                      <a:noFill/>
                    </a:lnL>
                    <a:lnR>
                      <a:noFill/>
                    </a:lnR>
                    <a:lnT>
                      <a:noFill/>
                    </a:lnT>
                    <a:lnB>
                      <a:noFill/>
                    </a:lnB>
                  </a:tcPr>
                </a:tc>
                <a:tc>
                  <a:txBody>
                    <a:bodyPr/>
                    <a:lstStyle/>
                    <a:p>
                      <a:pPr algn="ctr" fontAlgn="b"/>
                      <a:r>
                        <a:rPr lang="en-US" sz="900" b="1" i="0" u="none" strike="noStrike" dirty="0">
                          <a:solidFill>
                            <a:srgbClr val="000000"/>
                          </a:solidFill>
                          <a:effectLst/>
                          <a:latin typeface="Calibri" panose="020F0502020204030204" pitchFamily="34" charset="0"/>
                        </a:rPr>
                        <a:t>Reference Finish Good</a:t>
                      </a:r>
                    </a:p>
                  </a:txBody>
                  <a:tcPr marL="6888" marR="6888" marT="6888" marB="41329" anchor="b">
                    <a:lnL>
                      <a:noFill/>
                    </a:lnL>
                    <a:lnR>
                      <a:noFill/>
                    </a:lnR>
                    <a:lnT>
                      <a:noFill/>
                    </a:lnT>
                    <a:lnB>
                      <a:noFill/>
                    </a:lnB>
                  </a:tcPr>
                </a:tc>
                <a:extLst>
                  <a:ext uri="{0D108BD9-81ED-4DB2-BD59-A6C34878D82A}">
                    <a16:rowId xmlns:a16="http://schemas.microsoft.com/office/drawing/2014/main" val="2068421779"/>
                  </a:ext>
                </a:extLst>
              </a:tr>
              <a:tr h="224986">
                <a:tc>
                  <a:txBody>
                    <a:bodyPr/>
                    <a:lstStyle/>
                    <a:p>
                      <a:pPr algn="ctr" fontAlgn="b"/>
                      <a:r>
                        <a:rPr lang="en-US" sz="900" b="0" i="0" u="none" strike="noStrike" dirty="0">
                          <a:solidFill>
                            <a:srgbClr val="000000"/>
                          </a:solidFill>
                          <a:effectLst/>
                          <a:latin typeface="Calibri" panose="020F0502020204030204" pitchFamily="34" charset="0"/>
                        </a:rPr>
                        <a:t>CS 3600 3D IO Scanner -  Full color</a:t>
                      </a:r>
                    </a:p>
                  </a:txBody>
                  <a:tcPr marL="6888" marR="6888" marT="6888" marB="41329" anchor="b">
                    <a:lnL>
                      <a:noFill/>
                    </a:lnL>
                    <a:lnR>
                      <a:noFill/>
                    </a:lnR>
                    <a:lnT>
                      <a:noFill/>
                    </a:lnT>
                    <a:lnB>
                      <a:noFill/>
                    </a:lnB>
                  </a:tcPr>
                </a:tc>
                <a:tc>
                  <a:txBody>
                    <a:bodyPr/>
                    <a:lstStyle/>
                    <a:p>
                      <a:pPr algn="ctr" fontAlgn="b"/>
                      <a:r>
                        <a:rPr lang="en-DE" sz="900" b="0" i="0" u="none" strike="noStrike">
                          <a:solidFill>
                            <a:srgbClr val="444444"/>
                          </a:solidFill>
                          <a:effectLst/>
                          <a:latin typeface="Calibri" panose="020F0502020204030204" pitchFamily="34" charset="0"/>
                        </a:rPr>
                        <a:t>6568745</a:t>
                      </a:r>
                    </a:p>
                  </a:txBody>
                  <a:tcPr marL="6888" marR="6888" marT="6888" marB="41329" anchor="b">
                    <a:lnL>
                      <a:noFill/>
                    </a:lnL>
                    <a:lnR>
                      <a:noFill/>
                    </a:lnR>
                    <a:lnT>
                      <a:noFill/>
                    </a:lnT>
                    <a:lnB>
                      <a:noFill/>
                    </a:lnB>
                  </a:tcPr>
                </a:tc>
                <a:extLst>
                  <a:ext uri="{0D108BD9-81ED-4DB2-BD59-A6C34878D82A}">
                    <a16:rowId xmlns:a16="http://schemas.microsoft.com/office/drawing/2014/main" val="2880513249"/>
                  </a:ext>
                </a:extLst>
              </a:tr>
              <a:tr h="224986">
                <a:tc>
                  <a:txBody>
                    <a:bodyPr/>
                    <a:lstStyle/>
                    <a:p>
                      <a:pPr algn="ctr" fontAlgn="b"/>
                      <a:r>
                        <a:rPr lang="it-IT" sz="900" b="0" i="0" u="none" strike="noStrike" dirty="0">
                          <a:solidFill>
                            <a:srgbClr val="000000"/>
                          </a:solidFill>
                          <a:effectLst/>
                          <a:latin typeface="Calibri" panose="020F0502020204030204" pitchFamily="34" charset="0"/>
                        </a:rPr>
                        <a:t>CS 3600 3D IO Scanner -  Acess B&amp;W</a:t>
                      </a:r>
                    </a:p>
                  </a:txBody>
                  <a:tcPr marL="6888" marR="6888" marT="6888" marB="41329" anchor="b">
                    <a:lnL>
                      <a:noFill/>
                    </a:lnL>
                    <a:lnR>
                      <a:noFill/>
                    </a:lnR>
                    <a:lnT>
                      <a:noFill/>
                    </a:lnT>
                    <a:lnB>
                      <a:noFill/>
                    </a:lnB>
                  </a:tcPr>
                </a:tc>
                <a:tc>
                  <a:txBody>
                    <a:bodyPr/>
                    <a:lstStyle/>
                    <a:p>
                      <a:pPr algn="ctr" fontAlgn="b"/>
                      <a:r>
                        <a:rPr lang="en-DE" sz="900" b="0" i="0" u="none" strike="noStrike">
                          <a:solidFill>
                            <a:srgbClr val="444444"/>
                          </a:solidFill>
                          <a:effectLst/>
                          <a:latin typeface="Calibri" panose="020F0502020204030204" pitchFamily="34" charset="0"/>
                        </a:rPr>
                        <a:t>6577159</a:t>
                      </a:r>
                    </a:p>
                  </a:txBody>
                  <a:tcPr marL="6888" marR="6888" marT="6888" marB="41329" anchor="b">
                    <a:lnL>
                      <a:noFill/>
                    </a:lnL>
                    <a:lnR>
                      <a:noFill/>
                    </a:lnR>
                    <a:lnT>
                      <a:noFill/>
                    </a:lnT>
                    <a:lnB>
                      <a:noFill/>
                    </a:lnB>
                  </a:tcPr>
                </a:tc>
                <a:extLst>
                  <a:ext uri="{0D108BD9-81ED-4DB2-BD59-A6C34878D82A}">
                    <a16:rowId xmlns:a16="http://schemas.microsoft.com/office/drawing/2014/main" val="3611344832"/>
                  </a:ext>
                </a:extLst>
              </a:tr>
              <a:tr h="224986">
                <a:tc>
                  <a:txBody>
                    <a:bodyPr/>
                    <a:lstStyle/>
                    <a:p>
                      <a:pPr algn="ctr" fontAlgn="b"/>
                      <a:endParaRPr lang="en-DE" sz="900" b="1" i="0" u="none" strike="noStrike">
                        <a:solidFill>
                          <a:srgbClr val="000000"/>
                        </a:solidFill>
                        <a:effectLst/>
                        <a:latin typeface="Calibri" panose="020F0502020204030204" pitchFamily="34" charset="0"/>
                      </a:endParaRPr>
                    </a:p>
                  </a:txBody>
                  <a:tcPr marL="6888" marR="6888" marT="6888" marB="41329" anchor="b">
                    <a:lnL>
                      <a:noFill/>
                    </a:lnL>
                    <a:lnR>
                      <a:noFill/>
                    </a:lnR>
                    <a:lnT>
                      <a:noFill/>
                    </a:lnT>
                    <a:lnB>
                      <a:noFill/>
                    </a:lnB>
                  </a:tcPr>
                </a:tc>
                <a:tc>
                  <a:txBody>
                    <a:bodyPr/>
                    <a:lstStyle/>
                    <a:p>
                      <a:pPr algn="ctr" fontAlgn="b"/>
                      <a:endParaRPr lang="en-DE" sz="900" b="1" i="0" u="none" strike="noStrike">
                        <a:solidFill>
                          <a:srgbClr val="000000"/>
                        </a:solidFill>
                        <a:effectLst/>
                        <a:latin typeface="Calibri" panose="020F0502020204030204" pitchFamily="34" charset="0"/>
                      </a:endParaRPr>
                    </a:p>
                  </a:txBody>
                  <a:tcPr marL="6888" marR="6888" marT="6888" marB="41329" anchor="b">
                    <a:lnL>
                      <a:noFill/>
                    </a:lnL>
                    <a:lnR>
                      <a:noFill/>
                    </a:lnR>
                    <a:lnT>
                      <a:noFill/>
                    </a:lnT>
                    <a:lnB>
                      <a:noFill/>
                    </a:lnB>
                  </a:tcPr>
                </a:tc>
                <a:extLst>
                  <a:ext uri="{0D108BD9-81ED-4DB2-BD59-A6C34878D82A}">
                    <a16:rowId xmlns:a16="http://schemas.microsoft.com/office/drawing/2014/main" val="739727606"/>
                  </a:ext>
                </a:extLst>
              </a:tr>
              <a:tr h="224986">
                <a:tc>
                  <a:txBody>
                    <a:bodyPr/>
                    <a:lstStyle/>
                    <a:p>
                      <a:pPr algn="ctr" fontAlgn="b"/>
                      <a:endParaRPr lang="en-DE" sz="900" b="1" i="0" u="none" strike="noStrike">
                        <a:solidFill>
                          <a:srgbClr val="000000"/>
                        </a:solidFill>
                        <a:effectLst/>
                        <a:latin typeface="Calibri" panose="020F0502020204030204" pitchFamily="34" charset="0"/>
                      </a:endParaRPr>
                    </a:p>
                  </a:txBody>
                  <a:tcPr marL="6888" marR="6888" marT="6888" marB="41329" anchor="b">
                    <a:lnL>
                      <a:noFill/>
                    </a:lnL>
                    <a:lnR>
                      <a:noFill/>
                    </a:lnR>
                    <a:lnT>
                      <a:noFill/>
                    </a:lnT>
                    <a:lnB>
                      <a:noFill/>
                    </a:lnB>
                  </a:tcPr>
                </a:tc>
                <a:tc>
                  <a:txBody>
                    <a:bodyPr/>
                    <a:lstStyle/>
                    <a:p>
                      <a:pPr algn="ctr" fontAlgn="b"/>
                      <a:endParaRPr lang="en-DE" sz="900" b="1" i="0" u="none" strike="noStrike">
                        <a:solidFill>
                          <a:srgbClr val="000000"/>
                        </a:solidFill>
                        <a:effectLst/>
                        <a:latin typeface="Calibri" panose="020F0502020204030204" pitchFamily="34" charset="0"/>
                      </a:endParaRPr>
                    </a:p>
                  </a:txBody>
                  <a:tcPr marL="6888" marR="6888" marT="6888" marB="41329" anchor="b">
                    <a:lnL>
                      <a:noFill/>
                    </a:lnL>
                    <a:lnR>
                      <a:noFill/>
                    </a:lnR>
                    <a:lnT>
                      <a:noFill/>
                    </a:lnT>
                    <a:lnB>
                      <a:noFill/>
                    </a:lnB>
                  </a:tcPr>
                </a:tc>
                <a:extLst>
                  <a:ext uri="{0D108BD9-81ED-4DB2-BD59-A6C34878D82A}">
                    <a16:rowId xmlns:a16="http://schemas.microsoft.com/office/drawing/2014/main" val="2596550920"/>
                  </a:ext>
                </a:extLst>
              </a:tr>
              <a:tr h="224986">
                <a:tc>
                  <a:txBody>
                    <a:bodyPr/>
                    <a:lstStyle/>
                    <a:p>
                      <a:pPr algn="ctr" fontAlgn="b"/>
                      <a:r>
                        <a:rPr lang="en-US" sz="900" b="1" i="0" u="none" strike="noStrike" dirty="0">
                          <a:solidFill>
                            <a:srgbClr val="000000"/>
                          </a:solidFill>
                          <a:effectLst/>
                          <a:latin typeface="Calibri" panose="020F0502020204030204" pitchFamily="34" charset="0"/>
                        </a:rPr>
                        <a:t>Accessories</a:t>
                      </a:r>
                    </a:p>
                  </a:txBody>
                  <a:tcPr marL="6888" marR="6888" marT="6888" marB="41329" anchor="b">
                    <a:lnL>
                      <a:noFill/>
                    </a:lnL>
                    <a:lnR>
                      <a:noFill/>
                    </a:lnR>
                    <a:lnT>
                      <a:noFill/>
                    </a:lnT>
                    <a:lnB>
                      <a:noFill/>
                    </a:lnB>
                  </a:tcPr>
                </a:tc>
                <a:tc>
                  <a:txBody>
                    <a:bodyPr/>
                    <a:lstStyle/>
                    <a:p>
                      <a:pPr algn="ctr" fontAlgn="b"/>
                      <a:r>
                        <a:rPr lang="en-US" sz="900" b="1" i="0" u="none" strike="noStrike" dirty="0">
                          <a:solidFill>
                            <a:srgbClr val="000000"/>
                          </a:solidFill>
                          <a:effectLst/>
                          <a:latin typeface="Calibri" panose="020F0502020204030204" pitchFamily="34" charset="0"/>
                        </a:rPr>
                        <a:t>Reference Finish Good</a:t>
                      </a:r>
                    </a:p>
                  </a:txBody>
                  <a:tcPr marL="6888" marR="6888" marT="6888" marB="41329" anchor="b">
                    <a:lnL>
                      <a:noFill/>
                    </a:lnL>
                    <a:lnR>
                      <a:noFill/>
                    </a:lnR>
                    <a:lnT>
                      <a:noFill/>
                    </a:lnT>
                    <a:lnB>
                      <a:noFill/>
                    </a:lnB>
                  </a:tcPr>
                </a:tc>
                <a:extLst>
                  <a:ext uri="{0D108BD9-81ED-4DB2-BD59-A6C34878D82A}">
                    <a16:rowId xmlns:a16="http://schemas.microsoft.com/office/drawing/2014/main" val="793666983"/>
                  </a:ext>
                </a:extLst>
              </a:tr>
              <a:tr h="224986">
                <a:tc>
                  <a:txBody>
                    <a:bodyPr/>
                    <a:lstStyle/>
                    <a:p>
                      <a:pPr algn="ctr" fontAlgn="b"/>
                      <a:r>
                        <a:rPr lang="en-US" sz="900" b="0" i="0" u="none" strike="noStrike" dirty="0">
                          <a:solidFill>
                            <a:srgbClr val="000000"/>
                          </a:solidFill>
                          <a:effectLst/>
                          <a:latin typeface="Calibri" panose="020F0502020204030204" pitchFamily="34" charset="0"/>
                        </a:rPr>
                        <a:t>CS 3500/CS 3600/CS 3700 power adapter </a:t>
                      </a:r>
                    </a:p>
                  </a:txBody>
                  <a:tcPr marL="6888" marR="6888" marT="6888" marB="41329" anchor="b">
                    <a:lnL>
                      <a:noFill/>
                    </a:lnL>
                    <a:lnR>
                      <a:noFill/>
                    </a:lnR>
                    <a:lnT>
                      <a:noFill/>
                    </a:lnT>
                    <a:lnB>
                      <a:noFill/>
                    </a:lnB>
                  </a:tcPr>
                </a:tc>
                <a:tc>
                  <a:txBody>
                    <a:bodyPr/>
                    <a:lstStyle/>
                    <a:p>
                      <a:pPr algn="ctr" fontAlgn="b"/>
                      <a:r>
                        <a:rPr lang="en-DE" sz="900" b="0" i="0" u="none" strike="noStrike" dirty="0">
                          <a:solidFill>
                            <a:srgbClr val="000000"/>
                          </a:solidFill>
                          <a:effectLst/>
                          <a:latin typeface="Calibri" panose="020F0502020204030204" pitchFamily="34" charset="0"/>
                        </a:rPr>
                        <a:t>6570899</a:t>
                      </a:r>
                    </a:p>
                  </a:txBody>
                  <a:tcPr marL="6888" marR="6888" marT="6888" marB="41329" anchor="b">
                    <a:lnL>
                      <a:noFill/>
                    </a:lnL>
                    <a:lnR>
                      <a:noFill/>
                    </a:lnR>
                    <a:lnT>
                      <a:noFill/>
                    </a:lnT>
                    <a:lnB>
                      <a:noFill/>
                    </a:lnB>
                  </a:tcPr>
                </a:tc>
                <a:extLst>
                  <a:ext uri="{0D108BD9-81ED-4DB2-BD59-A6C34878D82A}">
                    <a16:rowId xmlns:a16="http://schemas.microsoft.com/office/drawing/2014/main" val="3012307150"/>
                  </a:ext>
                </a:extLst>
              </a:tr>
              <a:tr h="224986">
                <a:tc>
                  <a:txBody>
                    <a:bodyPr/>
                    <a:lstStyle/>
                    <a:p>
                      <a:pPr algn="ctr" fontAlgn="b"/>
                      <a:r>
                        <a:rPr lang="en-US" sz="900" b="0" i="0" u="none" strike="noStrike" dirty="0">
                          <a:solidFill>
                            <a:srgbClr val="000000"/>
                          </a:solidFill>
                          <a:effectLst/>
                          <a:latin typeface="Calibri" panose="020F0502020204030204" pitchFamily="34" charset="0"/>
                        </a:rPr>
                        <a:t>CS 3600/CS 3700 </a:t>
                      </a:r>
                      <a:r>
                        <a:rPr lang="en-US" sz="900" b="0" i="0" u="none" strike="noStrike" dirty="0" err="1">
                          <a:solidFill>
                            <a:srgbClr val="000000"/>
                          </a:solidFill>
                          <a:effectLst/>
                          <a:latin typeface="Calibri" panose="020F0502020204030204" pitchFamily="34" charset="0"/>
                        </a:rPr>
                        <a:t>Aluminium</a:t>
                      </a:r>
                      <a:r>
                        <a:rPr lang="en-US" sz="900" b="0" i="0" u="none" strike="noStrike" dirty="0">
                          <a:solidFill>
                            <a:srgbClr val="000000"/>
                          </a:solidFill>
                          <a:effectLst/>
                          <a:latin typeface="Calibri" panose="020F0502020204030204" pitchFamily="34" charset="0"/>
                        </a:rPr>
                        <a:t> Suitcase </a:t>
                      </a:r>
                    </a:p>
                  </a:txBody>
                  <a:tcPr marL="6888" marR="6888" marT="6888" marB="41329" anchor="b">
                    <a:lnL>
                      <a:noFill/>
                    </a:lnL>
                    <a:lnR>
                      <a:noFill/>
                    </a:lnR>
                    <a:lnT>
                      <a:noFill/>
                    </a:lnT>
                    <a:lnB>
                      <a:noFill/>
                    </a:lnB>
                  </a:tcPr>
                </a:tc>
                <a:tc>
                  <a:txBody>
                    <a:bodyPr/>
                    <a:lstStyle/>
                    <a:p>
                      <a:pPr algn="ctr" fontAlgn="b"/>
                      <a:r>
                        <a:rPr lang="en-DE" sz="900" b="0" i="0" u="none" strike="noStrike">
                          <a:solidFill>
                            <a:srgbClr val="000000"/>
                          </a:solidFill>
                          <a:effectLst/>
                          <a:latin typeface="Calibri" panose="020F0502020204030204" pitchFamily="34" charset="0"/>
                        </a:rPr>
                        <a:t>5943204</a:t>
                      </a:r>
                    </a:p>
                  </a:txBody>
                  <a:tcPr marL="6888" marR="6888" marT="6888" marB="41329" anchor="b">
                    <a:lnL>
                      <a:noFill/>
                    </a:lnL>
                    <a:lnR>
                      <a:noFill/>
                    </a:lnR>
                    <a:lnT>
                      <a:noFill/>
                    </a:lnT>
                    <a:lnB>
                      <a:noFill/>
                    </a:lnB>
                  </a:tcPr>
                </a:tc>
                <a:extLst>
                  <a:ext uri="{0D108BD9-81ED-4DB2-BD59-A6C34878D82A}">
                    <a16:rowId xmlns:a16="http://schemas.microsoft.com/office/drawing/2014/main" val="1696884172"/>
                  </a:ext>
                </a:extLst>
              </a:tr>
              <a:tr h="224986">
                <a:tc>
                  <a:txBody>
                    <a:bodyPr/>
                    <a:lstStyle/>
                    <a:p>
                      <a:pPr algn="ctr" fontAlgn="b"/>
                      <a:r>
                        <a:rPr lang="en-US" sz="900" b="0" i="0" u="none" strike="noStrike">
                          <a:solidFill>
                            <a:srgbClr val="000000"/>
                          </a:solidFill>
                          <a:effectLst/>
                          <a:latin typeface="Calibri" panose="020F0502020204030204" pitchFamily="34" charset="0"/>
                        </a:rPr>
                        <a:t>CS 3600 normal tip (5 tips) </a:t>
                      </a:r>
                    </a:p>
                  </a:txBody>
                  <a:tcPr marL="6888" marR="6888" marT="6888" marB="41329" anchor="b">
                    <a:lnL>
                      <a:noFill/>
                    </a:lnL>
                    <a:lnR>
                      <a:noFill/>
                    </a:lnR>
                    <a:lnT>
                      <a:noFill/>
                    </a:lnT>
                    <a:lnB>
                      <a:noFill/>
                    </a:lnB>
                  </a:tcPr>
                </a:tc>
                <a:tc>
                  <a:txBody>
                    <a:bodyPr/>
                    <a:lstStyle/>
                    <a:p>
                      <a:pPr algn="ctr" fontAlgn="b"/>
                      <a:r>
                        <a:rPr lang="en-DE" sz="900" b="0" i="0" u="none" strike="noStrike">
                          <a:solidFill>
                            <a:srgbClr val="000000"/>
                          </a:solidFill>
                          <a:effectLst/>
                          <a:latin typeface="Calibri" panose="020F0502020204030204" pitchFamily="34" charset="0"/>
                        </a:rPr>
                        <a:t>6569560</a:t>
                      </a:r>
                    </a:p>
                  </a:txBody>
                  <a:tcPr marL="6888" marR="6888" marT="6888" marB="41329" anchor="b">
                    <a:lnL>
                      <a:noFill/>
                    </a:lnL>
                    <a:lnR>
                      <a:noFill/>
                    </a:lnR>
                    <a:lnT>
                      <a:noFill/>
                    </a:lnT>
                    <a:lnB>
                      <a:noFill/>
                    </a:lnB>
                  </a:tcPr>
                </a:tc>
                <a:extLst>
                  <a:ext uri="{0D108BD9-81ED-4DB2-BD59-A6C34878D82A}">
                    <a16:rowId xmlns:a16="http://schemas.microsoft.com/office/drawing/2014/main" val="250153232"/>
                  </a:ext>
                </a:extLst>
              </a:tr>
              <a:tr h="224986">
                <a:tc>
                  <a:txBody>
                    <a:bodyPr/>
                    <a:lstStyle/>
                    <a:p>
                      <a:pPr algn="ctr" fontAlgn="b"/>
                      <a:r>
                        <a:rPr lang="en-US" sz="900" b="0" i="0" u="none" strike="noStrike" dirty="0">
                          <a:solidFill>
                            <a:srgbClr val="000000"/>
                          </a:solidFill>
                          <a:effectLst/>
                          <a:latin typeface="Calibri" panose="020F0502020204030204" pitchFamily="34" charset="0"/>
                        </a:rPr>
                        <a:t>CS 3600 side tip (5 tips) </a:t>
                      </a:r>
                    </a:p>
                  </a:txBody>
                  <a:tcPr marL="6888" marR="6888" marT="6888" marB="41329" anchor="b">
                    <a:lnL>
                      <a:noFill/>
                    </a:lnL>
                    <a:lnR>
                      <a:noFill/>
                    </a:lnR>
                    <a:lnT>
                      <a:noFill/>
                    </a:lnT>
                    <a:lnB>
                      <a:noFill/>
                    </a:lnB>
                  </a:tcPr>
                </a:tc>
                <a:tc>
                  <a:txBody>
                    <a:bodyPr/>
                    <a:lstStyle/>
                    <a:p>
                      <a:pPr algn="ctr" fontAlgn="b"/>
                      <a:r>
                        <a:rPr lang="en-DE" sz="900" b="0" i="0" u="none" strike="noStrike">
                          <a:solidFill>
                            <a:srgbClr val="444444"/>
                          </a:solidFill>
                          <a:effectLst/>
                          <a:latin typeface="Calibri" panose="020F0502020204030204" pitchFamily="34" charset="0"/>
                        </a:rPr>
                        <a:t>6569552</a:t>
                      </a:r>
                    </a:p>
                  </a:txBody>
                  <a:tcPr marL="6888" marR="6888" marT="6888" marB="41329" anchor="b">
                    <a:lnL>
                      <a:noFill/>
                    </a:lnL>
                    <a:lnR>
                      <a:noFill/>
                    </a:lnR>
                    <a:lnT>
                      <a:noFill/>
                    </a:lnT>
                    <a:lnB>
                      <a:noFill/>
                    </a:lnB>
                  </a:tcPr>
                </a:tc>
                <a:extLst>
                  <a:ext uri="{0D108BD9-81ED-4DB2-BD59-A6C34878D82A}">
                    <a16:rowId xmlns:a16="http://schemas.microsoft.com/office/drawing/2014/main" val="2315565211"/>
                  </a:ext>
                </a:extLst>
              </a:tr>
              <a:tr h="224986">
                <a:tc>
                  <a:txBody>
                    <a:bodyPr/>
                    <a:lstStyle/>
                    <a:p>
                      <a:pPr algn="ctr" fontAlgn="b"/>
                      <a:r>
                        <a:rPr lang="en-US" sz="900" b="0" i="0" u="none" strike="noStrike">
                          <a:solidFill>
                            <a:srgbClr val="000000"/>
                          </a:solidFill>
                          <a:effectLst/>
                          <a:latin typeface="Calibri" panose="020F0502020204030204" pitchFamily="34" charset="0"/>
                        </a:rPr>
                        <a:t>CS 3600 Posterior Tip Kit (5 tips) </a:t>
                      </a:r>
                    </a:p>
                  </a:txBody>
                  <a:tcPr marL="6888" marR="6888" marT="6888" marB="41329" anchor="b">
                    <a:lnL>
                      <a:noFill/>
                    </a:lnL>
                    <a:lnR>
                      <a:noFill/>
                    </a:lnR>
                    <a:lnT>
                      <a:noFill/>
                    </a:lnT>
                    <a:lnB>
                      <a:noFill/>
                    </a:lnB>
                  </a:tcPr>
                </a:tc>
                <a:tc>
                  <a:txBody>
                    <a:bodyPr/>
                    <a:lstStyle/>
                    <a:p>
                      <a:pPr algn="ctr" fontAlgn="b"/>
                      <a:r>
                        <a:rPr lang="en-DE" sz="900" b="0" i="0" u="none" strike="noStrike">
                          <a:solidFill>
                            <a:srgbClr val="444444"/>
                          </a:solidFill>
                          <a:effectLst/>
                          <a:latin typeface="Calibri" panose="020F0502020204030204" pitchFamily="34" charset="0"/>
                        </a:rPr>
                        <a:t>6577894</a:t>
                      </a:r>
                    </a:p>
                  </a:txBody>
                  <a:tcPr marL="6888" marR="6888" marT="6888" marB="41329" anchor="b">
                    <a:lnL>
                      <a:noFill/>
                    </a:lnL>
                    <a:lnR>
                      <a:noFill/>
                    </a:lnR>
                    <a:lnT>
                      <a:noFill/>
                    </a:lnT>
                    <a:lnB>
                      <a:noFill/>
                    </a:lnB>
                  </a:tcPr>
                </a:tc>
                <a:extLst>
                  <a:ext uri="{0D108BD9-81ED-4DB2-BD59-A6C34878D82A}">
                    <a16:rowId xmlns:a16="http://schemas.microsoft.com/office/drawing/2014/main" val="2790908915"/>
                  </a:ext>
                </a:extLst>
              </a:tr>
              <a:tr h="224986">
                <a:tc>
                  <a:txBody>
                    <a:bodyPr/>
                    <a:lstStyle/>
                    <a:p>
                      <a:pPr algn="ctr" fontAlgn="b"/>
                      <a:endParaRPr lang="en-DE" sz="900" b="0" i="0" u="none" strike="noStrike">
                        <a:solidFill>
                          <a:srgbClr val="000000"/>
                        </a:solidFill>
                        <a:effectLst/>
                        <a:latin typeface="Calibri" panose="020F0502020204030204" pitchFamily="34" charset="0"/>
                      </a:endParaRPr>
                    </a:p>
                  </a:txBody>
                  <a:tcPr marL="6888" marR="6888" marT="6888" marB="41329" anchor="b">
                    <a:lnL>
                      <a:noFill/>
                    </a:lnL>
                    <a:lnR>
                      <a:noFill/>
                    </a:lnR>
                    <a:lnT>
                      <a:noFill/>
                    </a:lnT>
                    <a:lnB>
                      <a:noFill/>
                    </a:lnB>
                  </a:tcPr>
                </a:tc>
                <a:tc>
                  <a:txBody>
                    <a:bodyPr/>
                    <a:lstStyle/>
                    <a:p>
                      <a:pPr algn="ctr" fontAlgn="b"/>
                      <a:endParaRPr lang="en-DE" sz="900" b="0" i="0" u="none" strike="noStrike">
                        <a:solidFill>
                          <a:srgbClr val="444444"/>
                        </a:solidFill>
                        <a:effectLst/>
                        <a:latin typeface="Calibri" panose="020F0502020204030204" pitchFamily="34" charset="0"/>
                      </a:endParaRPr>
                    </a:p>
                  </a:txBody>
                  <a:tcPr marL="6888" marR="6888" marT="6888" marB="41329" anchor="b">
                    <a:lnL>
                      <a:noFill/>
                    </a:lnL>
                    <a:lnR>
                      <a:noFill/>
                    </a:lnR>
                    <a:lnT>
                      <a:noFill/>
                    </a:lnT>
                    <a:lnB>
                      <a:noFill/>
                    </a:lnB>
                  </a:tcPr>
                </a:tc>
                <a:extLst>
                  <a:ext uri="{0D108BD9-81ED-4DB2-BD59-A6C34878D82A}">
                    <a16:rowId xmlns:a16="http://schemas.microsoft.com/office/drawing/2014/main" val="464772272"/>
                  </a:ext>
                </a:extLst>
              </a:tr>
              <a:tr h="224986">
                <a:tc>
                  <a:txBody>
                    <a:bodyPr/>
                    <a:lstStyle/>
                    <a:p>
                      <a:pPr algn="ctr" fontAlgn="b"/>
                      <a:endParaRPr lang="en-DE" sz="900" b="0" i="0" u="none" strike="noStrike">
                        <a:solidFill>
                          <a:srgbClr val="000000"/>
                        </a:solidFill>
                        <a:effectLst/>
                        <a:latin typeface="Calibri" panose="020F0502020204030204" pitchFamily="34" charset="0"/>
                      </a:endParaRPr>
                    </a:p>
                  </a:txBody>
                  <a:tcPr marL="6888" marR="6888" marT="6888" marB="41329" anchor="b">
                    <a:lnL>
                      <a:noFill/>
                    </a:lnL>
                    <a:lnR>
                      <a:noFill/>
                    </a:lnR>
                    <a:lnT>
                      <a:noFill/>
                    </a:lnT>
                    <a:lnB>
                      <a:noFill/>
                    </a:lnB>
                  </a:tcPr>
                </a:tc>
                <a:tc>
                  <a:txBody>
                    <a:bodyPr/>
                    <a:lstStyle/>
                    <a:p>
                      <a:pPr algn="ctr" fontAlgn="b"/>
                      <a:endParaRPr lang="en-DE" sz="900" b="0" i="0" u="none" strike="noStrike">
                        <a:solidFill>
                          <a:srgbClr val="000000"/>
                        </a:solidFill>
                        <a:effectLst/>
                        <a:latin typeface="Calibri" panose="020F0502020204030204" pitchFamily="34" charset="0"/>
                      </a:endParaRPr>
                    </a:p>
                  </a:txBody>
                  <a:tcPr marL="6888" marR="6888" marT="6888" marB="41329" anchor="b">
                    <a:lnL>
                      <a:noFill/>
                    </a:lnL>
                    <a:lnR>
                      <a:noFill/>
                    </a:lnR>
                    <a:lnT>
                      <a:noFill/>
                    </a:lnT>
                    <a:lnB>
                      <a:noFill/>
                    </a:lnB>
                  </a:tcPr>
                </a:tc>
                <a:extLst>
                  <a:ext uri="{0D108BD9-81ED-4DB2-BD59-A6C34878D82A}">
                    <a16:rowId xmlns:a16="http://schemas.microsoft.com/office/drawing/2014/main" val="2381913076"/>
                  </a:ext>
                </a:extLst>
              </a:tr>
              <a:tr h="327867">
                <a:tc>
                  <a:txBody>
                    <a:bodyPr/>
                    <a:lstStyle/>
                    <a:p>
                      <a:pPr algn="ctr" fontAlgn="b"/>
                      <a:endParaRPr lang="en-DE" sz="900" b="0" i="0" u="none" strike="noStrike">
                        <a:solidFill>
                          <a:srgbClr val="000000"/>
                        </a:solidFill>
                        <a:effectLst/>
                        <a:latin typeface="Calibri" panose="020F0502020204030204" pitchFamily="34" charset="0"/>
                      </a:endParaRPr>
                    </a:p>
                  </a:txBody>
                  <a:tcPr marL="6888" marR="6888" marT="6888" marB="41329" anchor="b">
                    <a:lnL>
                      <a:noFill/>
                    </a:lnL>
                    <a:lnR>
                      <a:noFill/>
                    </a:lnR>
                    <a:lnT>
                      <a:noFill/>
                    </a:lnT>
                    <a:lnB>
                      <a:noFill/>
                    </a:lnB>
                  </a:tcPr>
                </a:tc>
                <a:tc>
                  <a:txBody>
                    <a:bodyPr/>
                    <a:lstStyle/>
                    <a:p>
                      <a:pPr algn="ctr" fontAlgn="b"/>
                      <a:endParaRPr lang="en-DE" sz="900" b="0" i="0" u="none" strike="noStrike">
                        <a:solidFill>
                          <a:srgbClr val="000000"/>
                        </a:solidFill>
                        <a:effectLst/>
                        <a:latin typeface="Calibri" panose="020F0502020204030204" pitchFamily="34" charset="0"/>
                      </a:endParaRPr>
                    </a:p>
                  </a:txBody>
                  <a:tcPr marL="6888" marR="6888" marT="6888" marB="41329" anchor="b">
                    <a:lnL>
                      <a:noFill/>
                    </a:lnL>
                    <a:lnR>
                      <a:noFill/>
                    </a:lnR>
                    <a:lnT>
                      <a:noFill/>
                    </a:lnT>
                    <a:lnB>
                      <a:noFill/>
                    </a:lnB>
                  </a:tcPr>
                </a:tc>
                <a:extLst>
                  <a:ext uri="{0D108BD9-81ED-4DB2-BD59-A6C34878D82A}">
                    <a16:rowId xmlns:a16="http://schemas.microsoft.com/office/drawing/2014/main" val="650790593"/>
                  </a:ext>
                </a:extLst>
              </a:tr>
              <a:tr h="224986">
                <a:tc>
                  <a:txBody>
                    <a:bodyPr/>
                    <a:lstStyle/>
                    <a:p>
                      <a:pPr algn="ctr" fontAlgn="b"/>
                      <a:r>
                        <a:rPr lang="en-US" sz="900" b="1" i="0" u="none" strike="noStrike" dirty="0">
                          <a:solidFill>
                            <a:srgbClr val="000000"/>
                          </a:solidFill>
                          <a:effectLst/>
                          <a:latin typeface="Calibri" panose="020F0502020204030204" pitchFamily="34" charset="0"/>
                        </a:rPr>
                        <a:t>Spare Part Description</a:t>
                      </a:r>
                    </a:p>
                  </a:txBody>
                  <a:tcPr marL="6888" marR="6888" marT="6888" marB="41329" anchor="b">
                    <a:lnL>
                      <a:noFill/>
                    </a:lnL>
                    <a:lnR>
                      <a:noFill/>
                    </a:lnR>
                    <a:lnT>
                      <a:noFill/>
                    </a:lnT>
                    <a:lnB>
                      <a:noFill/>
                    </a:lnB>
                  </a:tcPr>
                </a:tc>
                <a:tc>
                  <a:txBody>
                    <a:bodyPr/>
                    <a:lstStyle/>
                    <a:p>
                      <a:pPr algn="ctr" fontAlgn="b"/>
                      <a:r>
                        <a:rPr lang="en-US" sz="900" b="1" i="0" u="none" strike="noStrike" dirty="0">
                          <a:solidFill>
                            <a:srgbClr val="000000"/>
                          </a:solidFill>
                          <a:effectLst/>
                          <a:latin typeface="Calibri" panose="020F0502020204030204" pitchFamily="34" charset="0"/>
                        </a:rPr>
                        <a:t>Spare Part</a:t>
                      </a:r>
                    </a:p>
                  </a:txBody>
                  <a:tcPr marL="6888" marR="6888" marT="6888" marB="41329" anchor="b">
                    <a:lnL>
                      <a:noFill/>
                    </a:lnL>
                    <a:lnR>
                      <a:noFill/>
                    </a:lnR>
                    <a:lnT>
                      <a:noFill/>
                    </a:lnT>
                    <a:lnB>
                      <a:noFill/>
                    </a:lnB>
                  </a:tcPr>
                </a:tc>
                <a:extLst>
                  <a:ext uri="{0D108BD9-81ED-4DB2-BD59-A6C34878D82A}">
                    <a16:rowId xmlns:a16="http://schemas.microsoft.com/office/drawing/2014/main" val="3642952055"/>
                  </a:ext>
                </a:extLst>
              </a:tr>
              <a:tr h="375424">
                <a:tc>
                  <a:txBody>
                    <a:bodyPr/>
                    <a:lstStyle/>
                    <a:p>
                      <a:pPr algn="ctr" fontAlgn="b"/>
                      <a:r>
                        <a:rPr lang="en-US" sz="900" b="0" i="0" u="none" strike="noStrike" dirty="0">
                          <a:solidFill>
                            <a:srgbClr val="000000"/>
                          </a:solidFill>
                          <a:effectLst/>
                          <a:latin typeface="Calibri" panose="020F0502020204030204" pitchFamily="34" charset="0"/>
                        </a:rPr>
                        <a:t>CS3600 Hand Piece -  Full Color (</a:t>
                      </a:r>
                      <a:r>
                        <a:rPr lang="en-US" sz="900" b="0" i="0" u="none" strike="noStrike" dirty="0" err="1">
                          <a:solidFill>
                            <a:srgbClr val="000000"/>
                          </a:solidFill>
                          <a:effectLst/>
                          <a:latin typeface="Calibri" panose="020F0502020204030204" pitchFamily="34" charset="0"/>
                        </a:rPr>
                        <a:t>xxNBxxxx</a:t>
                      </a:r>
                      <a:r>
                        <a:rPr lang="en-US" sz="900" b="0" i="0" u="none" strike="noStrike" dirty="0">
                          <a:solidFill>
                            <a:srgbClr val="000000"/>
                          </a:solidFill>
                          <a:effectLst/>
                          <a:latin typeface="Calibri" panose="020F0502020204030204" pitchFamily="34" charset="0"/>
                        </a:rPr>
                        <a:t>)</a:t>
                      </a:r>
                    </a:p>
                  </a:txBody>
                  <a:tcPr marL="6888" marR="6888" marT="6888" marB="41329" anchor="b">
                    <a:lnL>
                      <a:noFill/>
                    </a:lnL>
                    <a:lnR>
                      <a:noFill/>
                    </a:lnR>
                    <a:lnT>
                      <a:noFill/>
                    </a:lnT>
                    <a:lnB>
                      <a:noFill/>
                    </a:lnB>
                  </a:tcPr>
                </a:tc>
                <a:tc>
                  <a:txBody>
                    <a:bodyPr/>
                    <a:lstStyle/>
                    <a:p>
                      <a:pPr algn="ctr" fontAlgn="b"/>
                      <a:r>
                        <a:rPr lang="en-US" sz="900" b="0" i="0" u="none" strike="noStrike" dirty="0">
                          <a:solidFill>
                            <a:srgbClr val="000000"/>
                          </a:solidFill>
                          <a:effectLst/>
                          <a:latin typeface="Calibri" panose="020F0502020204030204" pitchFamily="34" charset="0"/>
                        </a:rPr>
                        <a:t>SPCX624</a:t>
                      </a:r>
                    </a:p>
                  </a:txBody>
                  <a:tcPr marL="6888" marR="6888" marT="6888" marB="41329" anchor="b">
                    <a:lnL>
                      <a:noFill/>
                    </a:lnL>
                    <a:lnR>
                      <a:noFill/>
                    </a:lnR>
                    <a:lnT>
                      <a:noFill/>
                    </a:lnT>
                    <a:lnB>
                      <a:noFill/>
                    </a:lnB>
                  </a:tcPr>
                </a:tc>
                <a:extLst>
                  <a:ext uri="{0D108BD9-81ED-4DB2-BD59-A6C34878D82A}">
                    <a16:rowId xmlns:a16="http://schemas.microsoft.com/office/drawing/2014/main" val="1294096402"/>
                  </a:ext>
                </a:extLst>
              </a:tr>
              <a:tr h="375424">
                <a:tc>
                  <a:txBody>
                    <a:bodyPr/>
                    <a:lstStyle/>
                    <a:p>
                      <a:pPr algn="ctr" fontAlgn="b"/>
                      <a:r>
                        <a:rPr lang="it-IT" sz="900" b="0" i="0" u="none" strike="noStrike" dirty="0">
                          <a:solidFill>
                            <a:srgbClr val="000000"/>
                          </a:solidFill>
                          <a:effectLst/>
                          <a:latin typeface="Calibri" panose="020F0502020204030204" pitchFamily="34" charset="0"/>
                        </a:rPr>
                        <a:t>CS3600 </a:t>
                      </a:r>
                      <a:r>
                        <a:rPr lang="it-IT" sz="900" b="0" i="0" u="none" strike="noStrike">
                          <a:solidFill>
                            <a:srgbClr val="000000"/>
                          </a:solidFill>
                          <a:effectLst/>
                          <a:latin typeface="Calibri" panose="020F0502020204030204" pitchFamily="34" charset="0"/>
                        </a:rPr>
                        <a:t>Access Hand Piece (</a:t>
                      </a:r>
                      <a:r>
                        <a:rPr lang="it-IT" sz="900" b="0" i="0" u="none" strike="noStrike" dirty="0">
                          <a:solidFill>
                            <a:srgbClr val="000000"/>
                          </a:solidFill>
                          <a:effectLst/>
                          <a:latin typeface="Calibri" panose="020F0502020204030204" pitchFamily="34" charset="0"/>
                        </a:rPr>
                        <a:t>xxNDxxxx)</a:t>
                      </a:r>
                    </a:p>
                  </a:txBody>
                  <a:tcPr marL="6888" marR="6888" marT="6888" marB="41329" anchor="b">
                    <a:lnL>
                      <a:noFill/>
                    </a:lnL>
                    <a:lnR>
                      <a:noFill/>
                    </a:lnR>
                    <a:lnT>
                      <a:noFill/>
                    </a:lnT>
                    <a:lnB>
                      <a:noFill/>
                    </a:lnB>
                  </a:tcPr>
                </a:tc>
                <a:tc>
                  <a:txBody>
                    <a:bodyPr/>
                    <a:lstStyle/>
                    <a:p>
                      <a:pPr algn="ctr" fontAlgn="b"/>
                      <a:r>
                        <a:rPr lang="en-US" sz="900" b="0" i="0" u="none" strike="noStrike">
                          <a:solidFill>
                            <a:srgbClr val="000000"/>
                          </a:solidFill>
                          <a:effectLst/>
                          <a:latin typeface="Calibri" panose="020F0502020204030204" pitchFamily="34" charset="0"/>
                        </a:rPr>
                        <a:t>SPCX240 </a:t>
                      </a:r>
                    </a:p>
                  </a:txBody>
                  <a:tcPr marL="6888" marR="6888" marT="6888" marB="41329" anchor="b">
                    <a:lnL>
                      <a:noFill/>
                    </a:lnL>
                    <a:lnR>
                      <a:noFill/>
                    </a:lnR>
                    <a:lnT>
                      <a:noFill/>
                    </a:lnT>
                    <a:lnB>
                      <a:noFill/>
                    </a:lnB>
                  </a:tcPr>
                </a:tc>
                <a:extLst>
                  <a:ext uri="{0D108BD9-81ED-4DB2-BD59-A6C34878D82A}">
                    <a16:rowId xmlns:a16="http://schemas.microsoft.com/office/drawing/2014/main" val="1590350582"/>
                  </a:ext>
                </a:extLst>
              </a:tr>
              <a:tr h="224986">
                <a:tc>
                  <a:txBody>
                    <a:bodyPr/>
                    <a:lstStyle/>
                    <a:p>
                      <a:pPr algn="ctr" fontAlgn="b"/>
                      <a:r>
                        <a:rPr lang="en-US" sz="900" b="0" i="0" u="none" strike="noStrike">
                          <a:solidFill>
                            <a:srgbClr val="000000"/>
                          </a:solidFill>
                          <a:effectLst/>
                          <a:latin typeface="Calibri" panose="020F0502020204030204" pitchFamily="34" charset="0"/>
                        </a:rPr>
                        <a:t>CS 3600 POWER BOX WITH CABLE</a:t>
                      </a:r>
                    </a:p>
                  </a:txBody>
                  <a:tcPr marL="6888" marR="6888" marT="6888" marB="41329" anchor="b">
                    <a:lnL>
                      <a:noFill/>
                    </a:lnL>
                    <a:lnR>
                      <a:noFill/>
                    </a:lnR>
                    <a:lnT>
                      <a:noFill/>
                    </a:lnT>
                    <a:lnB>
                      <a:noFill/>
                    </a:lnB>
                  </a:tcPr>
                </a:tc>
                <a:tc>
                  <a:txBody>
                    <a:bodyPr/>
                    <a:lstStyle/>
                    <a:p>
                      <a:pPr algn="ctr" fontAlgn="b"/>
                      <a:r>
                        <a:rPr lang="en-US" sz="900" b="0" i="0" u="none" strike="noStrike" dirty="0">
                          <a:solidFill>
                            <a:srgbClr val="000000"/>
                          </a:solidFill>
                          <a:effectLst/>
                          <a:latin typeface="Calibri" panose="020F0502020204030204" pitchFamily="34" charset="0"/>
                        </a:rPr>
                        <a:t>6569586 </a:t>
                      </a:r>
                    </a:p>
                  </a:txBody>
                  <a:tcPr marL="6888" marR="6888" marT="6888" marB="41329" anchor="b">
                    <a:lnL>
                      <a:noFill/>
                    </a:lnL>
                    <a:lnR>
                      <a:noFill/>
                    </a:lnR>
                    <a:lnT>
                      <a:noFill/>
                    </a:lnT>
                    <a:lnB>
                      <a:noFill/>
                    </a:lnB>
                  </a:tcPr>
                </a:tc>
                <a:extLst>
                  <a:ext uri="{0D108BD9-81ED-4DB2-BD59-A6C34878D82A}">
                    <a16:rowId xmlns:a16="http://schemas.microsoft.com/office/drawing/2014/main" val="1272145353"/>
                  </a:ext>
                </a:extLst>
              </a:tr>
              <a:tr h="224986">
                <a:tc>
                  <a:txBody>
                    <a:bodyPr/>
                    <a:lstStyle/>
                    <a:p>
                      <a:pPr algn="ctr" fontAlgn="b"/>
                      <a:r>
                        <a:rPr lang="en-US" sz="900" b="0" i="0" u="none" strike="noStrike">
                          <a:solidFill>
                            <a:srgbClr val="000000"/>
                          </a:solidFill>
                          <a:effectLst/>
                          <a:latin typeface="Calibri" panose="020F0502020204030204" pitchFamily="34" charset="0"/>
                        </a:rPr>
                        <a:t>CS 3600 Diagnostic Tip</a:t>
                      </a:r>
                    </a:p>
                  </a:txBody>
                  <a:tcPr marL="6888" marR="6888" marT="6888" marB="41329" anchor="b">
                    <a:lnL>
                      <a:noFill/>
                    </a:lnL>
                    <a:lnR>
                      <a:noFill/>
                    </a:lnR>
                    <a:lnT>
                      <a:noFill/>
                    </a:lnT>
                    <a:lnB>
                      <a:noFill/>
                    </a:lnB>
                  </a:tcPr>
                </a:tc>
                <a:tc>
                  <a:txBody>
                    <a:bodyPr/>
                    <a:lstStyle/>
                    <a:p>
                      <a:pPr algn="ctr" fontAlgn="b"/>
                      <a:r>
                        <a:rPr lang="en-US" sz="900" b="0" i="0" u="none" strike="noStrike" dirty="0">
                          <a:solidFill>
                            <a:srgbClr val="000000"/>
                          </a:solidFill>
                          <a:effectLst/>
                          <a:latin typeface="Calibri" panose="020F0502020204030204" pitchFamily="34" charset="0"/>
                        </a:rPr>
                        <a:t>SPCX635</a:t>
                      </a:r>
                    </a:p>
                  </a:txBody>
                  <a:tcPr marL="6888" marR="6888" marT="6888" marB="41329" anchor="b">
                    <a:lnL>
                      <a:noFill/>
                    </a:lnL>
                    <a:lnR>
                      <a:noFill/>
                    </a:lnR>
                    <a:lnT>
                      <a:noFill/>
                    </a:lnT>
                    <a:lnB>
                      <a:noFill/>
                    </a:lnB>
                  </a:tcPr>
                </a:tc>
                <a:extLst>
                  <a:ext uri="{0D108BD9-81ED-4DB2-BD59-A6C34878D82A}">
                    <a16:rowId xmlns:a16="http://schemas.microsoft.com/office/drawing/2014/main" val="2416251721"/>
                  </a:ext>
                </a:extLst>
              </a:tr>
            </a:tbl>
          </a:graphicData>
        </a:graphic>
      </p:graphicFrame>
      <p:graphicFrame>
        <p:nvGraphicFramePr>
          <p:cNvPr id="9" name="Table 8">
            <a:extLst>
              <a:ext uri="{FF2B5EF4-FFF2-40B4-BE49-F238E27FC236}">
                <a16:creationId xmlns:a16="http://schemas.microsoft.com/office/drawing/2014/main" id="{8AA9CB02-59AD-42CE-8933-AE2864ED1050}"/>
              </a:ext>
            </a:extLst>
          </p:cNvPr>
          <p:cNvGraphicFramePr>
            <a:graphicFrameLocks noGrp="1"/>
          </p:cNvGraphicFramePr>
          <p:nvPr>
            <p:extLst>
              <p:ext uri="{D42A27DB-BD31-4B8C-83A1-F6EECF244321}">
                <p14:modId xmlns:p14="http://schemas.microsoft.com/office/powerpoint/2010/main" val="361439977"/>
              </p:ext>
            </p:extLst>
          </p:nvPr>
        </p:nvGraphicFramePr>
        <p:xfrm>
          <a:off x="4441814" y="999069"/>
          <a:ext cx="3808677" cy="5276261"/>
        </p:xfrm>
        <a:graphic>
          <a:graphicData uri="http://schemas.openxmlformats.org/drawingml/2006/table">
            <a:tbl>
              <a:tblPr/>
              <a:tblGrid>
                <a:gridCol w="2567436">
                  <a:extLst>
                    <a:ext uri="{9D8B030D-6E8A-4147-A177-3AD203B41FA5}">
                      <a16:colId xmlns:a16="http://schemas.microsoft.com/office/drawing/2014/main" val="1406214993"/>
                    </a:ext>
                  </a:extLst>
                </a:gridCol>
                <a:gridCol w="1241241">
                  <a:extLst>
                    <a:ext uri="{9D8B030D-6E8A-4147-A177-3AD203B41FA5}">
                      <a16:colId xmlns:a16="http://schemas.microsoft.com/office/drawing/2014/main" val="3734950437"/>
                    </a:ext>
                  </a:extLst>
                </a:gridCol>
              </a:tblGrid>
              <a:tr h="209155">
                <a:tc gridSpan="2">
                  <a:txBody>
                    <a:bodyPr/>
                    <a:lstStyle/>
                    <a:p>
                      <a:pPr algn="ctr" fontAlgn="b"/>
                      <a:r>
                        <a:rPr lang="en-US" sz="900" b="1" i="0" u="none" strike="noStrike" dirty="0">
                          <a:solidFill>
                            <a:srgbClr val="000000"/>
                          </a:solidFill>
                          <a:effectLst/>
                          <a:latin typeface="Calibri" panose="020F0502020204030204" pitchFamily="34" charset="0"/>
                        </a:rPr>
                        <a:t>CS 3700</a:t>
                      </a:r>
                    </a:p>
                  </a:txBody>
                  <a:tcPr marL="6031" marR="6031" marT="6031" marB="36186" anchor="b">
                    <a:lnL>
                      <a:noFill/>
                    </a:lnL>
                    <a:lnR>
                      <a:noFill/>
                    </a:lnR>
                    <a:lnT>
                      <a:noFill/>
                    </a:lnT>
                    <a:lnB>
                      <a:noFill/>
                    </a:lnB>
                  </a:tcPr>
                </a:tc>
                <a:tc hMerge="1">
                  <a:txBody>
                    <a:bodyPr/>
                    <a:lstStyle/>
                    <a:p>
                      <a:endParaRPr lang="en-DE"/>
                    </a:p>
                  </a:txBody>
                  <a:tcPr/>
                </a:tc>
                <a:extLst>
                  <a:ext uri="{0D108BD9-81ED-4DB2-BD59-A6C34878D82A}">
                    <a16:rowId xmlns:a16="http://schemas.microsoft.com/office/drawing/2014/main" val="2608088596"/>
                  </a:ext>
                </a:extLst>
              </a:tr>
              <a:tr h="209155">
                <a:tc>
                  <a:txBody>
                    <a:bodyPr/>
                    <a:lstStyle/>
                    <a:p>
                      <a:pPr algn="ctr" fontAlgn="b"/>
                      <a:r>
                        <a:rPr lang="en-US" sz="900" b="1" i="0" u="none" strike="noStrike" dirty="0">
                          <a:solidFill>
                            <a:srgbClr val="000000"/>
                          </a:solidFill>
                          <a:effectLst/>
                          <a:latin typeface="Calibri" panose="020F0502020204030204" pitchFamily="34" charset="0"/>
                        </a:rPr>
                        <a:t>Part Description</a:t>
                      </a:r>
                    </a:p>
                  </a:txBody>
                  <a:tcPr marL="6031" marR="6031" marT="6031" marB="36186" anchor="b">
                    <a:lnL>
                      <a:noFill/>
                    </a:lnL>
                    <a:lnR>
                      <a:noFill/>
                    </a:lnR>
                    <a:lnT>
                      <a:noFill/>
                    </a:lnT>
                    <a:lnB>
                      <a:noFill/>
                    </a:lnB>
                  </a:tcPr>
                </a:tc>
                <a:tc>
                  <a:txBody>
                    <a:bodyPr/>
                    <a:lstStyle/>
                    <a:p>
                      <a:pPr algn="ctr" fontAlgn="b"/>
                      <a:r>
                        <a:rPr lang="en-US" sz="900" b="1" i="0" u="none" strike="noStrike" dirty="0">
                          <a:solidFill>
                            <a:srgbClr val="000000"/>
                          </a:solidFill>
                          <a:effectLst/>
                          <a:latin typeface="Calibri" panose="020F0502020204030204" pitchFamily="34" charset="0"/>
                        </a:rPr>
                        <a:t>Reference Finish Good</a:t>
                      </a:r>
                    </a:p>
                  </a:txBody>
                  <a:tcPr marL="6031" marR="6031" marT="6031" marB="36186" anchor="b">
                    <a:lnL>
                      <a:noFill/>
                    </a:lnL>
                    <a:lnR>
                      <a:noFill/>
                    </a:lnR>
                    <a:lnT>
                      <a:noFill/>
                    </a:lnT>
                    <a:lnB>
                      <a:noFill/>
                    </a:lnB>
                  </a:tcPr>
                </a:tc>
                <a:extLst>
                  <a:ext uri="{0D108BD9-81ED-4DB2-BD59-A6C34878D82A}">
                    <a16:rowId xmlns:a16="http://schemas.microsoft.com/office/drawing/2014/main" val="1082999026"/>
                  </a:ext>
                </a:extLst>
              </a:tr>
              <a:tr h="209155">
                <a:tc>
                  <a:txBody>
                    <a:bodyPr/>
                    <a:lstStyle/>
                    <a:p>
                      <a:pPr algn="ctr" fontAlgn="b"/>
                      <a:r>
                        <a:rPr lang="en-US" sz="900" b="0" i="0" u="none" strike="noStrike" dirty="0">
                          <a:solidFill>
                            <a:srgbClr val="000000"/>
                          </a:solidFill>
                          <a:effectLst/>
                          <a:latin typeface="Calibri" panose="020F0502020204030204" pitchFamily="34" charset="0"/>
                        </a:rPr>
                        <a:t>CS 3700 3D I/O Scanner Arctic White </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444444"/>
                          </a:solidFill>
                          <a:effectLst/>
                          <a:latin typeface="Calibri" panose="020F0502020204030204" pitchFamily="34" charset="0"/>
                        </a:rPr>
                        <a:t>5941307</a:t>
                      </a:r>
                    </a:p>
                  </a:txBody>
                  <a:tcPr marL="6031" marR="6031" marT="6031" marB="36186" anchor="b">
                    <a:lnL>
                      <a:noFill/>
                    </a:lnL>
                    <a:lnR>
                      <a:noFill/>
                    </a:lnR>
                    <a:lnT>
                      <a:noFill/>
                    </a:lnT>
                    <a:lnB>
                      <a:noFill/>
                    </a:lnB>
                  </a:tcPr>
                </a:tc>
                <a:extLst>
                  <a:ext uri="{0D108BD9-81ED-4DB2-BD59-A6C34878D82A}">
                    <a16:rowId xmlns:a16="http://schemas.microsoft.com/office/drawing/2014/main" val="1910910792"/>
                  </a:ext>
                </a:extLst>
              </a:tr>
              <a:tr h="209155">
                <a:tc>
                  <a:txBody>
                    <a:bodyPr/>
                    <a:lstStyle/>
                    <a:p>
                      <a:pPr algn="ctr" fontAlgn="b"/>
                      <a:r>
                        <a:rPr lang="it-IT" sz="900" b="0" i="0" u="none" strike="noStrike" dirty="0">
                          <a:solidFill>
                            <a:srgbClr val="000000"/>
                          </a:solidFill>
                          <a:effectLst/>
                          <a:latin typeface="Calibri" panose="020F0502020204030204" pitchFamily="34" charset="0"/>
                        </a:rPr>
                        <a:t>CS 3700 3D I/O Scanner Carbon Grey </a:t>
                      </a:r>
                    </a:p>
                  </a:txBody>
                  <a:tcPr marL="6031" marR="6031" marT="6031" marB="36186" anchor="b">
                    <a:lnL>
                      <a:noFill/>
                    </a:lnL>
                    <a:lnR>
                      <a:noFill/>
                    </a:lnR>
                    <a:lnT>
                      <a:noFill/>
                    </a:lnT>
                    <a:lnB>
                      <a:noFill/>
                    </a:lnB>
                  </a:tcPr>
                </a:tc>
                <a:tc>
                  <a:txBody>
                    <a:bodyPr/>
                    <a:lstStyle/>
                    <a:p>
                      <a:pPr algn="ctr" fontAlgn="b"/>
                      <a:r>
                        <a:rPr lang="en-DE" sz="900" b="0" i="0" u="none" strike="noStrike">
                          <a:solidFill>
                            <a:srgbClr val="444444"/>
                          </a:solidFill>
                          <a:effectLst/>
                          <a:latin typeface="Calibri" panose="020F0502020204030204" pitchFamily="34" charset="0"/>
                        </a:rPr>
                        <a:t>5942669</a:t>
                      </a:r>
                    </a:p>
                  </a:txBody>
                  <a:tcPr marL="6031" marR="6031" marT="6031" marB="36186" anchor="b">
                    <a:lnL>
                      <a:noFill/>
                    </a:lnL>
                    <a:lnR>
                      <a:noFill/>
                    </a:lnR>
                    <a:lnT>
                      <a:noFill/>
                    </a:lnT>
                    <a:lnB>
                      <a:noFill/>
                    </a:lnB>
                  </a:tcPr>
                </a:tc>
                <a:extLst>
                  <a:ext uri="{0D108BD9-81ED-4DB2-BD59-A6C34878D82A}">
                    <a16:rowId xmlns:a16="http://schemas.microsoft.com/office/drawing/2014/main" val="2750024728"/>
                  </a:ext>
                </a:extLst>
              </a:tr>
              <a:tr h="179749">
                <a:tc>
                  <a:txBody>
                    <a:bodyPr/>
                    <a:lstStyle/>
                    <a:p>
                      <a:pPr algn="ctr" fontAlgn="b"/>
                      <a:endParaRPr lang="en-DE" sz="900" b="1" i="0" u="none" strike="noStrike" dirty="0">
                        <a:solidFill>
                          <a:srgbClr val="000000"/>
                        </a:solidFill>
                        <a:effectLst/>
                        <a:latin typeface="Calibri" panose="020F0502020204030204" pitchFamily="34" charset="0"/>
                      </a:endParaRPr>
                    </a:p>
                  </a:txBody>
                  <a:tcPr marL="6031" marR="6031" marT="6031" marB="36186" anchor="b">
                    <a:lnL>
                      <a:noFill/>
                    </a:lnL>
                    <a:lnR>
                      <a:noFill/>
                    </a:lnR>
                    <a:lnT>
                      <a:noFill/>
                    </a:lnT>
                    <a:lnB>
                      <a:noFill/>
                    </a:lnB>
                  </a:tcPr>
                </a:tc>
                <a:tc>
                  <a:txBody>
                    <a:bodyPr/>
                    <a:lstStyle/>
                    <a:p>
                      <a:pPr algn="ctr" fontAlgn="b"/>
                      <a:endParaRPr lang="en-DE" sz="900" b="1" i="0" u="none" strike="noStrike" dirty="0">
                        <a:solidFill>
                          <a:srgbClr val="000000"/>
                        </a:solidFill>
                        <a:effectLst/>
                        <a:latin typeface="Calibri" panose="020F0502020204030204" pitchFamily="34" charset="0"/>
                      </a:endParaRPr>
                    </a:p>
                  </a:txBody>
                  <a:tcPr marL="6031" marR="6031" marT="6031" marB="36186" anchor="b">
                    <a:lnL>
                      <a:noFill/>
                    </a:lnL>
                    <a:lnR>
                      <a:noFill/>
                    </a:lnR>
                    <a:lnT>
                      <a:noFill/>
                    </a:lnT>
                    <a:lnB>
                      <a:noFill/>
                    </a:lnB>
                  </a:tcPr>
                </a:tc>
                <a:extLst>
                  <a:ext uri="{0D108BD9-81ED-4DB2-BD59-A6C34878D82A}">
                    <a16:rowId xmlns:a16="http://schemas.microsoft.com/office/drawing/2014/main" val="175671389"/>
                  </a:ext>
                </a:extLst>
              </a:tr>
              <a:tr h="209155">
                <a:tc>
                  <a:txBody>
                    <a:bodyPr/>
                    <a:lstStyle/>
                    <a:p>
                      <a:pPr algn="ctr" fontAlgn="b"/>
                      <a:r>
                        <a:rPr lang="en-US" sz="900" b="1" i="0" u="none" strike="noStrike">
                          <a:solidFill>
                            <a:srgbClr val="000000"/>
                          </a:solidFill>
                          <a:effectLst/>
                          <a:latin typeface="Calibri" panose="020F0502020204030204" pitchFamily="34" charset="0"/>
                        </a:rPr>
                        <a:t>Accessories</a:t>
                      </a:r>
                    </a:p>
                  </a:txBody>
                  <a:tcPr marL="6031" marR="6031" marT="6031" marB="36186" anchor="b">
                    <a:lnL>
                      <a:noFill/>
                    </a:lnL>
                    <a:lnR>
                      <a:noFill/>
                    </a:lnR>
                    <a:lnT>
                      <a:noFill/>
                    </a:lnT>
                    <a:lnB>
                      <a:noFill/>
                    </a:lnB>
                  </a:tcPr>
                </a:tc>
                <a:tc>
                  <a:txBody>
                    <a:bodyPr/>
                    <a:lstStyle/>
                    <a:p>
                      <a:pPr algn="ctr" fontAlgn="b"/>
                      <a:r>
                        <a:rPr lang="en-US" sz="900" b="1" i="0" u="none" strike="noStrike" dirty="0">
                          <a:solidFill>
                            <a:srgbClr val="000000"/>
                          </a:solidFill>
                          <a:effectLst/>
                          <a:latin typeface="Calibri" panose="020F0502020204030204" pitchFamily="34" charset="0"/>
                        </a:rPr>
                        <a:t>Reference Finish Good</a:t>
                      </a:r>
                    </a:p>
                  </a:txBody>
                  <a:tcPr marL="6031" marR="6031" marT="6031" marB="36186" anchor="b">
                    <a:lnL>
                      <a:noFill/>
                    </a:lnL>
                    <a:lnR>
                      <a:noFill/>
                    </a:lnR>
                    <a:lnT>
                      <a:noFill/>
                    </a:lnT>
                    <a:lnB>
                      <a:noFill/>
                    </a:lnB>
                  </a:tcPr>
                </a:tc>
                <a:extLst>
                  <a:ext uri="{0D108BD9-81ED-4DB2-BD59-A6C34878D82A}">
                    <a16:rowId xmlns:a16="http://schemas.microsoft.com/office/drawing/2014/main" val="331829423"/>
                  </a:ext>
                </a:extLst>
              </a:tr>
              <a:tr h="209155">
                <a:tc>
                  <a:txBody>
                    <a:bodyPr/>
                    <a:lstStyle/>
                    <a:p>
                      <a:pPr algn="ctr" fontAlgn="b"/>
                      <a:r>
                        <a:rPr lang="en-US" sz="900" b="0" i="0" u="none" strike="noStrike" dirty="0">
                          <a:solidFill>
                            <a:srgbClr val="000000"/>
                          </a:solidFill>
                          <a:effectLst/>
                          <a:latin typeface="Calibri" panose="020F0502020204030204" pitchFamily="34" charset="0"/>
                        </a:rPr>
                        <a:t>CS 3700 Carbon Grey Power Box </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000000"/>
                          </a:solidFill>
                          <a:effectLst/>
                          <a:latin typeface="Calibri" panose="020F0502020204030204" pitchFamily="34" charset="0"/>
                        </a:rPr>
                        <a:t>5942800</a:t>
                      </a:r>
                    </a:p>
                  </a:txBody>
                  <a:tcPr marL="6031" marR="6031" marT="6031" marB="36186" anchor="b">
                    <a:lnL>
                      <a:noFill/>
                    </a:lnL>
                    <a:lnR>
                      <a:noFill/>
                    </a:lnR>
                    <a:lnT>
                      <a:noFill/>
                    </a:lnT>
                    <a:lnB>
                      <a:noFill/>
                    </a:lnB>
                  </a:tcPr>
                </a:tc>
                <a:extLst>
                  <a:ext uri="{0D108BD9-81ED-4DB2-BD59-A6C34878D82A}">
                    <a16:rowId xmlns:a16="http://schemas.microsoft.com/office/drawing/2014/main" val="532935469"/>
                  </a:ext>
                </a:extLst>
              </a:tr>
              <a:tr h="194106">
                <a:tc>
                  <a:txBody>
                    <a:bodyPr/>
                    <a:lstStyle/>
                    <a:p>
                      <a:pPr algn="ctr" fontAlgn="b"/>
                      <a:r>
                        <a:rPr lang="en-US" sz="900" b="0" i="0" u="none" strike="noStrike" dirty="0">
                          <a:solidFill>
                            <a:srgbClr val="000000"/>
                          </a:solidFill>
                          <a:effectLst/>
                          <a:latin typeface="Calibri" panose="020F0502020204030204" pitchFamily="34" charset="0"/>
                        </a:rPr>
                        <a:t>CS 3700 Arctic White Power Box </a:t>
                      </a:r>
                    </a:p>
                  </a:txBody>
                  <a:tcPr marL="6031" marR="6031" marT="6031" marB="36186" anchor="b">
                    <a:lnL>
                      <a:noFill/>
                    </a:lnL>
                    <a:lnR>
                      <a:noFill/>
                    </a:lnR>
                    <a:lnT>
                      <a:noFill/>
                    </a:lnT>
                    <a:lnB>
                      <a:noFill/>
                    </a:lnB>
                  </a:tcPr>
                </a:tc>
                <a:tc>
                  <a:txBody>
                    <a:bodyPr/>
                    <a:lstStyle/>
                    <a:p>
                      <a:pPr algn="ctr" fontAlgn="b"/>
                      <a:r>
                        <a:rPr lang="en-US" sz="900" b="0" i="0" u="none" strike="noStrike" dirty="0">
                          <a:solidFill>
                            <a:srgbClr val="000000"/>
                          </a:solidFill>
                          <a:effectLst/>
                          <a:latin typeface="Calibri" panose="020F0502020204030204" pitchFamily="34" charset="0"/>
                        </a:rPr>
                        <a:t>6569586 </a:t>
                      </a:r>
                    </a:p>
                  </a:txBody>
                  <a:tcPr marL="6031" marR="6031" marT="6031" marB="36186" anchor="b">
                    <a:lnL>
                      <a:noFill/>
                    </a:lnL>
                    <a:lnR>
                      <a:noFill/>
                    </a:lnR>
                    <a:lnT>
                      <a:noFill/>
                    </a:lnT>
                    <a:lnB>
                      <a:noFill/>
                    </a:lnB>
                  </a:tcPr>
                </a:tc>
                <a:extLst>
                  <a:ext uri="{0D108BD9-81ED-4DB2-BD59-A6C34878D82A}">
                    <a16:rowId xmlns:a16="http://schemas.microsoft.com/office/drawing/2014/main" val="3471091670"/>
                  </a:ext>
                </a:extLst>
              </a:tr>
              <a:tr h="209155">
                <a:tc>
                  <a:txBody>
                    <a:bodyPr/>
                    <a:lstStyle/>
                    <a:p>
                      <a:pPr algn="ctr" fontAlgn="b"/>
                      <a:r>
                        <a:rPr lang="en-US" sz="900" b="0" i="0" u="none" strike="noStrike" dirty="0">
                          <a:solidFill>
                            <a:srgbClr val="000000"/>
                          </a:solidFill>
                          <a:effectLst/>
                          <a:latin typeface="Calibri" panose="020F0502020204030204" pitchFamily="34" charset="0"/>
                        </a:rPr>
                        <a:t>CS 3500/CS 3600/CS 3700 power adapter </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000000"/>
                          </a:solidFill>
                          <a:effectLst/>
                          <a:latin typeface="Calibri" panose="020F0502020204030204" pitchFamily="34" charset="0"/>
                        </a:rPr>
                        <a:t>6570899</a:t>
                      </a:r>
                    </a:p>
                  </a:txBody>
                  <a:tcPr marL="6031" marR="6031" marT="6031" marB="36186" anchor="b">
                    <a:lnL>
                      <a:noFill/>
                    </a:lnL>
                    <a:lnR>
                      <a:noFill/>
                    </a:lnR>
                    <a:lnT>
                      <a:noFill/>
                    </a:lnT>
                    <a:lnB>
                      <a:noFill/>
                    </a:lnB>
                  </a:tcPr>
                </a:tc>
                <a:extLst>
                  <a:ext uri="{0D108BD9-81ED-4DB2-BD59-A6C34878D82A}">
                    <a16:rowId xmlns:a16="http://schemas.microsoft.com/office/drawing/2014/main" val="2751115141"/>
                  </a:ext>
                </a:extLst>
              </a:tr>
              <a:tr h="209155">
                <a:tc>
                  <a:txBody>
                    <a:bodyPr/>
                    <a:lstStyle/>
                    <a:p>
                      <a:pPr algn="ctr" fontAlgn="b"/>
                      <a:r>
                        <a:rPr lang="en-US" sz="900" b="0" i="0" u="none" strike="noStrike" dirty="0">
                          <a:solidFill>
                            <a:srgbClr val="000000"/>
                          </a:solidFill>
                          <a:effectLst/>
                          <a:latin typeface="Calibri" panose="020F0502020204030204" pitchFamily="34" charset="0"/>
                        </a:rPr>
                        <a:t>CS 3600/CS 3700 </a:t>
                      </a:r>
                      <a:r>
                        <a:rPr lang="en-US" sz="900" b="0" i="0" u="none" strike="noStrike" dirty="0" err="1">
                          <a:solidFill>
                            <a:srgbClr val="000000"/>
                          </a:solidFill>
                          <a:effectLst/>
                          <a:latin typeface="Calibri" panose="020F0502020204030204" pitchFamily="34" charset="0"/>
                        </a:rPr>
                        <a:t>Aluminium</a:t>
                      </a:r>
                      <a:r>
                        <a:rPr lang="en-US" sz="900" b="0" i="0" u="none" strike="noStrike" dirty="0">
                          <a:solidFill>
                            <a:srgbClr val="000000"/>
                          </a:solidFill>
                          <a:effectLst/>
                          <a:latin typeface="Calibri" panose="020F0502020204030204" pitchFamily="34" charset="0"/>
                        </a:rPr>
                        <a:t> Suitcase </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000000"/>
                          </a:solidFill>
                          <a:effectLst/>
                          <a:latin typeface="Calibri" panose="020F0502020204030204" pitchFamily="34" charset="0"/>
                        </a:rPr>
                        <a:t>5943204</a:t>
                      </a:r>
                    </a:p>
                  </a:txBody>
                  <a:tcPr marL="6031" marR="6031" marT="6031" marB="36186" anchor="b">
                    <a:lnL>
                      <a:noFill/>
                    </a:lnL>
                    <a:lnR>
                      <a:noFill/>
                    </a:lnR>
                    <a:lnT>
                      <a:noFill/>
                    </a:lnT>
                    <a:lnB>
                      <a:noFill/>
                    </a:lnB>
                  </a:tcPr>
                </a:tc>
                <a:extLst>
                  <a:ext uri="{0D108BD9-81ED-4DB2-BD59-A6C34878D82A}">
                    <a16:rowId xmlns:a16="http://schemas.microsoft.com/office/drawing/2014/main" val="57375672"/>
                  </a:ext>
                </a:extLst>
              </a:tr>
              <a:tr h="209155">
                <a:tc>
                  <a:txBody>
                    <a:bodyPr/>
                    <a:lstStyle/>
                    <a:p>
                      <a:pPr algn="ctr" fontAlgn="b"/>
                      <a:r>
                        <a:rPr lang="en-US" sz="900" b="0" i="0" u="none" strike="noStrike" dirty="0">
                          <a:solidFill>
                            <a:srgbClr val="000000"/>
                          </a:solidFill>
                          <a:effectLst/>
                          <a:latin typeface="Calibri" panose="020F0502020204030204" pitchFamily="34" charset="0"/>
                        </a:rPr>
                        <a:t>CS 3700 Diagnose tip </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000000"/>
                          </a:solidFill>
                          <a:effectLst/>
                          <a:latin typeface="Calibri" panose="020F0502020204030204" pitchFamily="34" charset="0"/>
                        </a:rPr>
                        <a:t>5942743</a:t>
                      </a:r>
                    </a:p>
                  </a:txBody>
                  <a:tcPr marL="6031" marR="6031" marT="6031" marB="36186" anchor="b">
                    <a:lnL>
                      <a:noFill/>
                    </a:lnL>
                    <a:lnR>
                      <a:noFill/>
                    </a:lnR>
                    <a:lnT>
                      <a:noFill/>
                    </a:lnT>
                    <a:lnB>
                      <a:noFill/>
                    </a:lnB>
                  </a:tcPr>
                </a:tc>
                <a:extLst>
                  <a:ext uri="{0D108BD9-81ED-4DB2-BD59-A6C34878D82A}">
                    <a16:rowId xmlns:a16="http://schemas.microsoft.com/office/drawing/2014/main" val="3811044250"/>
                  </a:ext>
                </a:extLst>
              </a:tr>
              <a:tr h="209155">
                <a:tc>
                  <a:txBody>
                    <a:bodyPr/>
                    <a:lstStyle/>
                    <a:p>
                      <a:pPr algn="ctr" fontAlgn="b"/>
                      <a:r>
                        <a:rPr lang="en-US" sz="900" b="0" i="0" u="none" strike="noStrike" dirty="0">
                          <a:solidFill>
                            <a:srgbClr val="000000"/>
                          </a:solidFill>
                          <a:effectLst/>
                          <a:latin typeface="Calibri" panose="020F0502020204030204" pitchFamily="34" charset="0"/>
                        </a:rPr>
                        <a:t>CS 3700 Shade Calibration Unit</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000000"/>
                          </a:solidFill>
                          <a:effectLst/>
                          <a:latin typeface="Calibri" panose="020F0502020204030204" pitchFamily="34" charset="0"/>
                        </a:rPr>
                        <a:t>5942198</a:t>
                      </a:r>
                    </a:p>
                  </a:txBody>
                  <a:tcPr marL="6031" marR="6031" marT="6031" marB="36186" anchor="b">
                    <a:lnL>
                      <a:noFill/>
                    </a:lnL>
                    <a:lnR>
                      <a:noFill/>
                    </a:lnR>
                    <a:lnT>
                      <a:noFill/>
                    </a:lnT>
                    <a:lnB>
                      <a:noFill/>
                    </a:lnB>
                  </a:tcPr>
                </a:tc>
                <a:extLst>
                  <a:ext uri="{0D108BD9-81ED-4DB2-BD59-A6C34878D82A}">
                    <a16:rowId xmlns:a16="http://schemas.microsoft.com/office/drawing/2014/main" val="4074814037"/>
                  </a:ext>
                </a:extLst>
              </a:tr>
              <a:tr h="0">
                <a:tc>
                  <a:txBody>
                    <a:bodyPr/>
                    <a:lstStyle/>
                    <a:p>
                      <a:pPr algn="ctr" fontAlgn="b"/>
                      <a:endParaRPr lang="en-DE" sz="900" b="0" i="0" u="none" strike="noStrike" dirty="0">
                        <a:solidFill>
                          <a:srgbClr val="000000"/>
                        </a:solidFill>
                        <a:effectLst/>
                        <a:latin typeface="Calibri" panose="020F0502020204030204" pitchFamily="34" charset="0"/>
                      </a:endParaRPr>
                    </a:p>
                  </a:txBody>
                  <a:tcPr marL="6031" marR="6031" marT="6031" marB="36186" anchor="b">
                    <a:lnL>
                      <a:noFill/>
                    </a:lnL>
                    <a:lnR>
                      <a:noFill/>
                    </a:lnR>
                    <a:lnT>
                      <a:noFill/>
                    </a:lnT>
                    <a:lnB>
                      <a:noFill/>
                    </a:lnB>
                  </a:tcPr>
                </a:tc>
                <a:tc>
                  <a:txBody>
                    <a:bodyPr/>
                    <a:lstStyle/>
                    <a:p>
                      <a:pPr algn="ctr" fontAlgn="b"/>
                      <a:endParaRPr lang="en-DE" sz="900" b="0" i="0" u="none" strike="noStrike" dirty="0">
                        <a:solidFill>
                          <a:srgbClr val="000000"/>
                        </a:solidFill>
                        <a:effectLst/>
                        <a:latin typeface="Calibri" panose="020F0502020204030204" pitchFamily="34" charset="0"/>
                      </a:endParaRPr>
                    </a:p>
                  </a:txBody>
                  <a:tcPr marL="6031" marR="6031" marT="6031" marB="36186" anchor="b">
                    <a:lnL>
                      <a:noFill/>
                    </a:lnL>
                    <a:lnR>
                      <a:noFill/>
                    </a:lnR>
                    <a:lnT>
                      <a:noFill/>
                    </a:lnT>
                    <a:lnB>
                      <a:noFill/>
                    </a:lnB>
                  </a:tcPr>
                </a:tc>
                <a:extLst>
                  <a:ext uri="{0D108BD9-81ED-4DB2-BD59-A6C34878D82A}">
                    <a16:rowId xmlns:a16="http://schemas.microsoft.com/office/drawing/2014/main" val="3511313744"/>
                  </a:ext>
                </a:extLst>
              </a:tr>
              <a:tr h="209155">
                <a:tc>
                  <a:txBody>
                    <a:bodyPr/>
                    <a:lstStyle/>
                    <a:p>
                      <a:pPr algn="ctr" fontAlgn="b"/>
                      <a:r>
                        <a:rPr lang="en-US" sz="900" b="0" i="0" u="none" strike="noStrike" dirty="0">
                          <a:solidFill>
                            <a:srgbClr val="000000"/>
                          </a:solidFill>
                          <a:effectLst/>
                          <a:latin typeface="Calibri" panose="020F0502020204030204" pitchFamily="34" charset="0"/>
                        </a:rPr>
                        <a:t>CS 3700 Arctic White Normal Tip (5 pcs) </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444444"/>
                          </a:solidFill>
                          <a:effectLst/>
                          <a:latin typeface="Calibri" panose="020F0502020204030204" pitchFamily="34" charset="0"/>
                        </a:rPr>
                        <a:t>5942156</a:t>
                      </a:r>
                    </a:p>
                  </a:txBody>
                  <a:tcPr marL="6031" marR="6031" marT="6031" marB="36186" anchor="b">
                    <a:lnL>
                      <a:noFill/>
                    </a:lnL>
                    <a:lnR>
                      <a:noFill/>
                    </a:lnR>
                    <a:lnT>
                      <a:noFill/>
                    </a:lnT>
                    <a:lnB>
                      <a:noFill/>
                    </a:lnB>
                  </a:tcPr>
                </a:tc>
                <a:extLst>
                  <a:ext uri="{0D108BD9-81ED-4DB2-BD59-A6C34878D82A}">
                    <a16:rowId xmlns:a16="http://schemas.microsoft.com/office/drawing/2014/main" val="1801458289"/>
                  </a:ext>
                </a:extLst>
              </a:tr>
              <a:tr h="209155">
                <a:tc>
                  <a:txBody>
                    <a:bodyPr/>
                    <a:lstStyle/>
                    <a:p>
                      <a:pPr algn="ctr" fontAlgn="b"/>
                      <a:r>
                        <a:rPr lang="en-US" sz="900" b="0" i="0" u="none" strike="noStrike">
                          <a:solidFill>
                            <a:srgbClr val="000000"/>
                          </a:solidFill>
                          <a:effectLst/>
                          <a:latin typeface="Calibri" panose="020F0502020204030204" pitchFamily="34" charset="0"/>
                        </a:rPr>
                        <a:t>CS 3700 Arctic White Side Tip (5 pcs) </a:t>
                      </a:r>
                    </a:p>
                  </a:txBody>
                  <a:tcPr marL="6031" marR="6031" marT="6031" marB="36186" anchor="b">
                    <a:lnL>
                      <a:noFill/>
                    </a:lnL>
                    <a:lnR>
                      <a:noFill/>
                    </a:lnR>
                    <a:lnT>
                      <a:noFill/>
                    </a:lnT>
                    <a:lnB>
                      <a:noFill/>
                    </a:lnB>
                  </a:tcPr>
                </a:tc>
                <a:tc>
                  <a:txBody>
                    <a:bodyPr/>
                    <a:lstStyle/>
                    <a:p>
                      <a:pPr algn="ctr" fontAlgn="b"/>
                      <a:r>
                        <a:rPr lang="en-DE" sz="900" b="0" i="0" u="none" strike="noStrike">
                          <a:solidFill>
                            <a:srgbClr val="444444"/>
                          </a:solidFill>
                          <a:effectLst/>
                          <a:latin typeface="Calibri" panose="020F0502020204030204" pitchFamily="34" charset="0"/>
                        </a:rPr>
                        <a:t>5942172</a:t>
                      </a:r>
                    </a:p>
                  </a:txBody>
                  <a:tcPr marL="6031" marR="6031" marT="6031" marB="36186" anchor="b">
                    <a:lnL>
                      <a:noFill/>
                    </a:lnL>
                    <a:lnR>
                      <a:noFill/>
                    </a:lnR>
                    <a:lnT>
                      <a:noFill/>
                    </a:lnT>
                    <a:lnB>
                      <a:noFill/>
                    </a:lnB>
                  </a:tcPr>
                </a:tc>
                <a:extLst>
                  <a:ext uri="{0D108BD9-81ED-4DB2-BD59-A6C34878D82A}">
                    <a16:rowId xmlns:a16="http://schemas.microsoft.com/office/drawing/2014/main" val="1645899045"/>
                  </a:ext>
                </a:extLst>
              </a:tr>
              <a:tr h="209155">
                <a:tc>
                  <a:txBody>
                    <a:bodyPr/>
                    <a:lstStyle/>
                    <a:p>
                      <a:pPr algn="ctr" fontAlgn="b"/>
                      <a:r>
                        <a:rPr lang="en-US" sz="900" b="0" i="0" u="none" strike="noStrike">
                          <a:solidFill>
                            <a:srgbClr val="000000"/>
                          </a:solidFill>
                          <a:effectLst/>
                          <a:latin typeface="Calibri" panose="020F0502020204030204" pitchFamily="34" charset="0"/>
                        </a:rPr>
                        <a:t>CS 3700 Arctic White Posterior Tip (5 pcs) </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444444"/>
                          </a:solidFill>
                          <a:effectLst/>
                          <a:latin typeface="Calibri" panose="020F0502020204030204" pitchFamily="34" charset="0"/>
                        </a:rPr>
                        <a:t>5942164</a:t>
                      </a:r>
                    </a:p>
                  </a:txBody>
                  <a:tcPr marL="6031" marR="6031" marT="6031" marB="36186" anchor="b">
                    <a:lnL>
                      <a:noFill/>
                    </a:lnL>
                    <a:lnR>
                      <a:noFill/>
                    </a:lnR>
                    <a:lnT>
                      <a:noFill/>
                    </a:lnT>
                    <a:lnB>
                      <a:noFill/>
                    </a:lnB>
                  </a:tcPr>
                </a:tc>
                <a:extLst>
                  <a:ext uri="{0D108BD9-81ED-4DB2-BD59-A6C34878D82A}">
                    <a16:rowId xmlns:a16="http://schemas.microsoft.com/office/drawing/2014/main" val="37475324"/>
                  </a:ext>
                </a:extLst>
              </a:tr>
              <a:tr h="209155">
                <a:tc>
                  <a:txBody>
                    <a:bodyPr/>
                    <a:lstStyle/>
                    <a:p>
                      <a:pPr algn="ctr" fontAlgn="b"/>
                      <a:r>
                        <a:rPr lang="en-US" sz="900" b="0" i="0" u="none" strike="noStrike" dirty="0">
                          <a:solidFill>
                            <a:srgbClr val="000000"/>
                          </a:solidFill>
                          <a:effectLst/>
                          <a:latin typeface="Calibri" panose="020F0502020204030204" pitchFamily="34" charset="0"/>
                        </a:rPr>
                        <a:t>CS 3700 Arctic White Holder </a:t>
                      </a:r>
                    </a:p>
                  </a:txBody>
                  <a:tcPr marL="6031" marR="6031" marT="6031" marB="36186" anchor="b">
                    <a:lnL>
                      <a:noFill/>
                    </a:lnL>
                    <a:lnR>
                      <a:noFill/>
                    </a:lnR>
                    <a:lnT>
                      <a:noFill/>
                    </a:lnT>
                    <a:lnB>
                      <a:noFill/>
                    </a:lnB>
                  </a:tcPr>
                </a:tc>
                <a:tc>
                  <a:txBody>
                    <a:bodyPr/>
                    <a:lstStyle/>
                    <a:p>
                      <a:pPr algn="ctr" fontAlgn="b"/>
                      <a:r>
                        <a:rPr lang="en-DE" sz="900" b="0" i="0" u="none" strike="noStrike">
                          <a:solidFill>
                            <a:srgbClr val="444444"/>
                          </a:solidFill>
                          <a:effectLst/>
                          <a:latin typeface="Calibri" panose="020F0502020204030204" pitchFamily="34" charset="0"/>
                        </a:rPr>
                        <a:t>5942180</a:t>
                      </a:r>
                    </a:p>
                  </a:txBody>
                  <a:tcPr marL="6031" marR="6031" marT="6031" marB="36186" anchor="b">
                    <a:lnL>
                      <a:noFill/>
                    </a:lnL>
                    <a:lnR>
                      <a:noFill/>
                    </a:lnR>
                    <a:lnT>
                      <a:noFill/>
                    </a:lnT>
                    <a:lnB>
                      <a:noFill/>
                    </a:lnB>
                  </a:tcPr>
                </a:tc>
                <a:extLst>
                  <a:ext uri="{0D108BD9-81ED-4DB2-BD59-A6C34878D82A}">
                    <a16:rowId xmlns:a16="http://schemas.microsoft.com/office/drawing/2014/main" val="3903545520"/>
                  </a:ext>
                </a:extLst>
              </a:tr>
              <a:tr h="78041">
                <a:tc>
                  <a:txBody>
                    <a:bodyPr/>
                    <a:lstStyle/>
                    <a:p>
                      <a:pPr algn="ctr" fontAlgn="b"/>
                      <a:endParaRPr lang="en-DE" sz="900" b="0" i="0" u="none" strike="noStrike" dirty="0">
                        <a:solidFill>
                          <a:srgbClr val="000000"/>
                        </a:solidFill>
                        <a:effectLst/>
                        <a:latin typeface="Calibri" panose="020F0502020204030204" pitchFamily="34" charset="0"/>
                      </a:endParaRPr>
                    </a:p>
                  </a:txBody>
                  <a:tcPr marL="6031" marR="6031" marT="6031" marB="36186" anchor="b">
                    <a:lnL>
                      <a:noFill/>
                    </a:lnL>
                    <a:lnR>
                      <a:noFill/>
                    </a:lnR>
                    <a:lnT>
                      <a:noFill/>
                    </a:lnT>
                    <a:lnB>
                      <a:noFill/>
                    </a:lnB>
                  </a:tcPr>
                </a:tc>
                <a:tc>
                  <a:txBody>
                    <a:bodyPr/>
                    <a:lstStyle/>
                    <a:p>
                      <a:pPr algn="ctr" fontAlgn="b"/>
                      <a:endParaRPr lang="en-DE" sz="900" b="0" i="0" u="none" strike="noStrike" dirty="0">
                        <a:solidFill>
                          <a:srgbClr val="444444"/>
                        </a:solidFill>
                        <a:effectLst/>
                        <a:latin typeface="Calibri" panose="020F0502020204030204" pitchFamily="34" charset="0"/>
                      </a:endParaRPr>
                    </a:p>
                  </a:txBody>
                  <a:tcPr marL="6031" marR="6031" marT="6031" marB="36186" anchor="b">
                    <a:lnL>
                      <a:noFill/>
                    </a:lnL>
                    <a:lnR>
                      <a:noFill/>
                    </a:lnR>
                    <a:lnT>
                      <a:noFill/>
                    </a:lnT>
                    <a:lnB>
                      <a:noFill/>
                    </a:lnB>
                  </a:tcPr>
                </a:tc>
                <a:extLst>
                  <a:ext uri="{0D108BD9-81ED-4DB2-BD59-A6C34878D82A}">
                    <a16:rowId xmlns:a16="http://schemas.microsoft.com/office/drawing/2014/main" val="1881169965"/>
                  </a:ext>
                </a:extLst>
              </a:tr>
              <a:tr h="209155">
                <a:tc>
                  <a:txBody>
                    <a:bodyPr/>
                    <a:lstStyle/>
                    <a:p>
                      <a:pPr algn="ctr" fontAlgn="b"/>
                      <a:r>
                        <a:rPr lang="en-US" sz="900" b="0" i="0" u="none" strike="noStrike">
                          <a:solidFill>
                            <a:srgbClr val="000000"/>
                          </a:solidFill>
                          <a:effectLst/>
                          <a:latin typeface="Calibri" panose="020F0502020204030204" pitchFamily="34" charset="0"/>
                        </a:rPr>
                        <a:t>CS 3700 Carbon Grey Normal Tip (5 pcs) </a:t>
                      </a:r>
                    </a:p>
                  </a:txBody>
                  <a:tcPr marL="6031" marR="6031" marT="6031" marB="36186" anchor="b">
                    <a:lnL>
                      <a:noFill/>
                    </a:lnL>
                    <a:lnR>
                      <a:noFill/>
                    </a:lnR>
                    <a:lnT>
                      <a:noFill/>
                    </a:lnT>
                    <a:lnB>
                      <a:noFill/>
                    </a:lnB>
                  </a:tcPr>
                </a:tc>
                <a:tc>
                  <a:txBody>
                    <a:bodyPr/>
                    <a:lstStyle/>
                    <a:p>
                      <a:pPr algn="ctr" fontAlgn="b"/>
                      <a:r>
                        <a:rPr lang="en-DE" sz="900" b="0" i="0" u="none" strike="noStrike">
                          <a:solidFill>
                            <a:srgbClr val="444444"/>
                          </a:solidFill>
                          <a:effectLst/>
                          <a:latin typeface="Calibri" panose="020F0502020204030204" pitchFamily="34" charset="0"/>
                        </a:rPr>
                        <a:t>5942768</a:t>
                      </a:r>
                    </a:p>
                  </a:txBody>
                  <a:tcPr marL="6031" marR="6031" marT="6031" marB="36186" anchor="b">
                    <a:lnL>
                      <a:noFill/>
                    </a:lnL>
                    <a:lnR>
                      <a:noFill/>
                    </a:lnR>
                    <a:lnT>
                      <a:noFill/>
                    </a:lnT>
                    <a:lnB>
                      <a:noFill/>
                    </a:lnB>
                  </a:tcPr>
                </a:tc>
                <a:extLst>
                  <a:ext uri="{0D108BD9-81ED-4DB2-BD59-A6C34878D82A}">
                    <a16:rowId xmlns:a16="http://schemas.microsoft.com/office/drawing/2014/main" val="4138626091"/>
                  </a:ext>
                </a:extLst>
              </a:tr>
              <a:tr h="209155">
                <a:tc>
                  <a:txBody>
                    <a:bodyPr/>
                    <a:lstStyle/>
                    <a:p>
                      <a:pPr algn="ctr" fontAlgn="b"/>
                      <a:r>
                        <a:rPr lang="en-US" sz="900" b="0" i="0" u="none" strike="noStrike">
                          <a:solidFill>
                            <a:srgbClr val="000000"/>
                          </a:solidFill>
                          <a:effectLst/>
                          <a:latin typeface="Calibri" panose="020F0502020204030204" pitchFamily="34" charset="0"/>
                        </a:rPr>
                        <a:t>CS 3700 Carbon Grey Posterior Tip (5 pcs) </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444444"/>
                          </a:solidFill>
                          <a:effectLst/>
                          <a:latin typeface="Calibri" panose="020F0502020204030204" pitchFamily="34" charset="0"/>
                        </a:rPr>
                        <a:t>5942776</a:t>
                      </a:r>
                    </a:p>
                  </a:txBody>
                  <a:tcPr marL="6031" marR="6031" marT="6031" marB="36186" anchor="b">
                    <a:lnL>
                      <a:noFill/>
                    </a:lnL>
                    <a:lnR>
                      <a:noFill/>
                    </a:lnR>
                    <a:lnT>
                      <a:noFill/>
                    </a:lnT>
                    <a:lnB>
                      <a:noFill/>
                    </a:lnB>
                  </a:tcPr>
                </a:tc>
                <a:extLst>
                  <a:ext uri="{0D108BD9-81ED-4DB2-BD59-A6C34878D82A}">
                    <a16:rowId xmlns:a16="http://schemas.microsoft.com/office/drawing/2014/main" val="1897406291"/>
                  </a:ext>
                </a:extLst>
              </a:tr>
              <a:tr h="209155">
                <a:tc>
                  <a:txBody>
                    <a:bodyPr/>
                    <a:lstStyle/>
                    <a:p>
                      <a:pPr algn="ctr" fontAlgn="b"/>
                      <a:r>
                        <a:rPr lang="en-US" sz="900" b="0" i="0" u="none" strike="noStrike">
                          <a:solidFill>
                            <a:srgbClr val="000000"/>
                          </a:solidFill>
                          <a:effectLst/>
                          <a:latin typeface="Calibri" panose="020F0502020204030204" pitchFamily="34" charset="0"/>
                        </a:rPr>
                        <a:t>CS 3700 Carbon Grey Side Tip (5 pcs) </a:t>
                      </a:r>
                    </a:p>
                  </a:txBody>
                  <a:tcPr marL="6031" marR="6031" marT="6031" marB="36186" anchor="b">
                    <a:lnL>
                      <a:noFill/>
                    </a:lnL>
                    <a:lnR>
                      <a:noFill/>
                    </a:lnR>
                    <a:lnT>
                      <a:noFill/>
                    </a:lnT>
                    <a:lnB>
                      <a:noFill/>
                    </a:lnB>
                  </a:tcPr>
                </a:tc>
                <a:tc>
                  <a:txBody>
                    <a:bodyPr/>
                    <a:lstStyle/>
                    <a:p>
                      <a:pPr algn="ctr" fontAlgn="b"/>
                      <a:r>
                        <a:rPr lang="en-DE" sz="900" b="0" i="0" u="none" strike="noStrike">
                          <a:solidFill>
                            <a:srgbClr val="444444"/>
                          </a:solidFill>
                          <a:effectLst/>
                          <a:latin typeface="Calibri" panose="020F0502020204030204" pitchFamily="34" charset="0"/>
                        </a:rPr>
                        <a:t>5942784</a:t>
                      </a:r>
                    </a:p>
                  </a:txBody>
                  <a:tcPr marL="6031" marR="6031" marT="6031" marB="36186" anchor="b">
                    <a:lnL>
                      <a:noFill/>
                    </a:lnL>
                    <a:lnR>
                      <a:noFill/>
                    </a:lnR>
                    <a:lnT>
                      <a:noFill/>
                    </a:lnT>
                    <a:lnB>
                      <a:noFill/>
                    </a:lnB>
                  </a:tcPr>
                </a:tc>
                <a:extLst>
                  <a:ext uri="{0D108BD9-81ED-4DB2-BD59-A6C34878D82A}">
                    <a16:rowId xmlns:a16="http://schemas.microsoft.com/office/drawing/2014/main" val="2537470755"/>
                  </a:ext>
                </a:extLst>
              </a:tr>
              <a:tr h="209155">
                <a:tc>
                  <a:txBody>
                    <a:bodyPr/>
                    <a:lstStyle/>
                    <a:p>
                      <a:pPr algn="ctr" fontAlgn="b"/>
                      <a:r>
                        <a:rPr lang="en-US" sz="900" b="0" i="0" u="none" strike="noStrike" dirty="0">
                          <a:solidFill>
                            <a:srgbClr val="000000"/>
                          </a:solidFill>
                          <a:effectLst/>
                          <a:latin typeface="Calibri" panose="020F0502020204030204" pitchFamily="34" charset="0"/>
                        </a:rPr>
                        <a:t>CS 3700 Carbon Grey Holder </a:t>
                      </a:r>
                    </a:p>
                  </a:txBody>
                  <a:tcPr marL="6031" marR="6031" marT="6031" marB="36186" anchor="b">
                    <a:lnL>
                      <a:noFill/>
                    </a:lnL>
                    <a:lnR>
                      <a:noFill/>
                    </a:lnR>
                    <a:lnT>
                      <a:noFill/>
                    </a:lnT>
                    <a:lnB>
                      <a:noFill/>
                    </a:lnB>
                  </a:tcPr>
                </a:tc>
                <a:tc>
                  <a:txBody>
                    <a:bodyPr/>
                    <a:lstStyle/>
                    <a:p>
                      <a:pPr algn="ctr" fontAlgn="b"/>
                      <a:r>
                        <a:rPr lang="en-DE" sz="900" b="0" i="0" u="none" strike="noStrike" dirty="0">
                          <a:solidFill>
                            <a:srgbClr val="444444"/>
                          </a:solidFill>
                          <a:effectLst/>
                          <a:latin typeface="Calibri" panose="020F0502020204030204" pitchFamily="34" charset="0"/>
                        </a:rPr>
                        <a:t>5942792</a:t>
                      </a:r>
                    </a:p>
                  </a:txBody>
                  <a:tcPr marL="6031" marR="6031" marT="6031" marB="36186" anchor="b">
                    <a:lnL>
                      <a:noFill/>
                    </a:lnL>
                    <a:lnR>
                      <a:noFill/>
                    </a:lnR>
                    <a:lnT>
                      <a:noFill/>
                    </a:lnT>
                    <a:lnB>
                      <a:noFill/>
                    </a:lnB>
                  </a:tcPr>
                </a:tc>
                <a:extLst>
                  <a:ext uri="{0D108BD9-81ED-4DB2-BD59-A6C34878D82A}">
                    <a16:rowId xmlns:a16="http://schemas.microsoft.com/office/drawing/2014/main" val="59708078"/>
                  </a:ext>
                </a:extLst>
              </a:tr>
              <a:tr h="0">
                <a:tc>
                  <a:txBody>
                    <a:bodyPr/>
                    <a:lstStyle/>
                    <a:p>
                      <a:pPr algn="ctr" fontAlgn="b"/>
                      <a:endParaRPr lang="en-US" sz="900" b="0" i="0" u="none" strike="noStrike" dirty="0">
                        <a:solidFill>
                          <a:srgbClr val="000000"/>
                        </a:solidFill>
                        <a:effectLst/>
                        <a:latin typeface="Calibri" panose="020F0502020204030204" pitchFamily="34" charset="0"/>
                      </a:endParaRPr>
                    </a:p>
                  </a:txBody>
                  <a:tcPr marL="6031" marR="6031" marT="6031" marB="36186" anchor="b">
                    <a:lnL>
                      <a:noFill/>
                    </a:lnL>
                    <a:lnR>
                      <a:noFill/>
                    </a:lnR>
                    <a:lnT>
                      <a:noFill/>
                    </a:lnT>
                    <a:lnB>
                      <a:noFill/>
                    </a:lnB>
                  </a:tcPr>
                </a:tc>
                <a:tc>
                  <a:txBody>
                    <a:bodyPr/>
                    <a:lstStyle/>
                    <a:p>
                      <a:pPr algn="ctr" fontAlgn="b"/>
                      <a:endParaRPr lang="en-DE" sz="900" b="0" i="0" u="none" strike="noStrike" dirty="0">
                        <a:solidFill>
                          <a:srgbClr val="444444"/>
                        </a:solidFill>
                        <a:effectLst/>
                        <a:latin typeface="Calibri" panose="020F0502020204030204" pitchFamily="34" charset="0"/>
                      </a:endParaRPr>
                    </a:p>
                  </a:txBody>
                  <a:tcPr marL="6031" marR="6031" marT="6031" marB="36186" anchor="b">
                    <a:lnL>
                      <a:noFill/>
                    </a:lnL>
                    <a:lnR>
                      <a:noFill/>
                    </a:lnR>
                    <a:lnT>
                      <a:noFill/>
                    </a:lnT>
                    <a:lnB>
                      <a:noFill/>
                    </a:lnB>
                  </a:tcPr>
                </a:tc>
                <a:extLst>
                  <a:ext uri="{0D108BD9-81ED-4DB2-BD59-A6C34878D82A}">
                    <a16:rowId xmlns:a16="http://schemas.microsoft.com/office/drawing/2014/main" val="2987365124"/>
                  </a:ext>
                </a:extLst>
              </a:tr>
              <a:tr h="18117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u="none" strike="noStrike" dirty="0">
                          <a:effectLst/>
                          <a:latin typeface="+mn-lt"/>
                        </a:rPr>
                        <a:t>Spare Part Description</a:t>
                      </a:r>
                      <a:endParaRPr lang="en-US" sz="900" b="0" i="0" u="none" strike="noStrike" dirty="0">
                        <a:solidFill>
                          <a:srgbClr val="000000"/>
                        </a:solidFill>
                        <a:effectLst/>
                        <a:latin typeface="Calibri" panose="020F0502020204030204" pitchFamily="34" charset="0"/>
                      </a:endParaRPr>
                    </a:p>
                  </a:txBody>
                  <a:tcPr marL="6031" marR="6031" marT="6031" marB="36186"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rgbClr val="000000"/>
                          </a:solidFill>
                          <a:effectLst/>
                          <a:latin typeface="Calibri" panose="020F0502020204030204" pitchFamily="34" charset="0"/>
                        </a:rPr>
                        <a:t>Spare Part</a:t>
                      </a:r>
                    </a:p>
                  </a:txBody>
                  <a:tcPr marL="6031" marR="6031" marT="6031" marB="36186" anchor="b">
                    <a:lnL>
                      <a:noFill/>
                    </a:lnL>
                    <a:lnR>
                      <a:noFill/>
                    </a:lnR>
                    <a:lnT>
                      <a:noFill/>
                    </a:lnT>
                    <a:lnB>
                      <a:noFill/>
                    </a:lnB>
                  </a:tcPr>
                </a:tc>
                <a:extLst>
                  <a:ext uri="{0D108BD9-81ED-4DB2-BD59-A6C34878D82A}">
                    <a16:rowId xmlns:a16="http://schemas.microsoft.com/office/drawing/2014/main" val="3874868435"/>
                  </a:ext>
                </a:extLst>
              </a:tr>
              <a:tr h="209155">
                <a:tc>
                  <a:txBody>
                    <a:bodyPr/>
                    <a:lstStyle/>
                    <a:p>
                      <a:pPr algn="ctr" fontAlgn="b"/>
                      <a:r>
                        <a:rPr lang="en-US" sz="900" b="0" i="0" u="none" strike="noStrike" dirty="0">
                          <a:solidFill>
                            <a:schemeClr val="tx1"/>
                          </a:solidFill>
                          <a:effectLst/>
                          <a:latin typeface="Calibri" panose="020F0502020204030204" pitchFamily="34" charset="0"/>
                        </a:rPr>
                        <a:t>CS 3700 HP Arctic </a:t>
                      </a:r>
                      <a:r>
                        <a:rPr lang="en-US" sz="900" b="0" i="0" u="none" strike="noStrike" dirty="0">
                          <a:solidFill>
                            <a:srgbClr val="000000"/>
                          </a:solidFill>
                          <a:effectLst/>
                          <a:latin typeface="Calibri" panose="020F0502020204030204" pitchFamily="34" charset="0"/>
                        </a:rPr>
                        <a:t>White</a:t>
                      </a:r>
                      <a:endParaRPr lang="en-US" sz="900" b="0" i="0" u="none" strike="noStrike" dirty="0">
                        <a:solidFill>
                          <a:schemeClr val="tx1"/>
                        </a:solidFill>
                        <a:effectLst/>
                        <a:latin typeface="Calibri" panose="020F0502020204030204" pitchFamily="34" charset="0"/>
                      </a:endParaRPr>
                    </a:p>
                  </a:txBody>
                  <a:tcPr marL="6031" marR="6031" marT="6031" marB="36186" anchor="b">
                    <a:lnL>
                      <a:noFill/>
                    </a:lnL>
                    <a:lnR>
                      <a:noFill/>
                    </a:lnR>
                    <a:lnT>
                      <a:noFill/>
                    </a:lnT>
                    <a:lnB>
                      <a:noFill/>
                    </a:lnB>
                  </a:tcPr>
                </a:tc>
                <a:tc>
                  <a:txBody>
                    <a:bodyPr/>
                    <a:lstStyle/>
                    <a:p>
                      <a:pPr algn="ctr" fontAlgn="b"/>
                      <a:r>
                        <a:rPr lang="en-US" sz="900" b="0" i="0" u="none" strike="noStrike" dirty="0">
                          <a:solidFill>
                            <a:srgbClr val="000000"/>
                          </a:solidFill>
                          <a:effectLst/>
                          <a:latin typeface="Calibri" panose="020F0502020204030204" pitchFamily="34" charset="0"/>
                        </a:rPr>
                        <a:t>SPCX727 </a:t>
                      </a:r>
                      <a:endParaRPr lang="en-DE" sz="900" b="0" i="0" u="none" strike="noStrike" dirty="0">
                        <a:solidFill>
                          <a:srgbClr val="444444"/>
                        </a:solidFill>
                        <a:effectLst/>
                        <a:latin typeface="Calibri" panose="020F0502020204030204" pitchFamily="34" charset="0"/>
                      </a:endParaRPr>
                    </a:p>
                  </a:txBody>
                  <a:tcPr marL="6031" marR="6031" marT="6031" marB="36186" anchor="b">
                    <a:lnL>
                      <a:noFill/>
                    </a:lnL>
                    <a:lnR>
                      <a:noFill/>
                    </a:lnR>
                    <a:lnT>
                      <a:noFill/>
                    </a:lnT>
                    <a:lnB>
                      <a:noFill/>
                    </a:lnB>
                  </a:tcPr>
                </a:tc>
                <a:extLst>
                  <a:ext uri="{0D108BD9-81ED-4DB2-BD59-A6C34878D82A}">
                    <a16:rowId xmlns:a16="http://schemas.microsoft.com/office/drawing/2014/main" val="3337682605"/>
                  </a:ext>
                </a:extLst>
              </a:tr>
              <a:tr h="209155">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CS 3700 HP Carbon Grey</a:t>
                      </a:r>
                      <a:endParaRPr lang="en-DE" sz="900" b="0" i="0" u="none" strike="noStrike" dirty="0">
                        <a:solidFill>
                          <a:srgbClr val="444444"/>
                        </a:solidFill>
                        <a:effectLst/>
                        <a:latin typeface="Calibri" panose="020F0502020204030204" pitchFamily="34" charset="0"/>
                      </a:endParaRPr>
                    </a:p>
                  </a:txBody>
                  <a:tcPr marL="6031" marR="6031" marT="6031" marB="36186" anchor="b">
                    <a:lnL>
                      <a:noFill/>
                    </a:lnL>
                    <a:lnR>
                      <a:noFill/>
                    </a:lnR>
                    <a:lnT>
                      <a:noFill/>
                    </a:lnT>
                    <a:lnB>
                      <a:noFill/>
                    </a:lnB>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rgbClr val="000000"/>
                          </a:solidFill>
                          <a:effectLst/>
                          <a:latin typeface="Calibri" panose="020F0502020204030204" pitchFamily="34" charset="0"/>
                        </a:rPr>
                        <a:t>SPCX743</a:t>
                      </a:r>
                    </a:p>
                  </a:txBody>
                  <a:tcPr marL="6031" marR="6031" marT="6031" marB="36186" anchor="b">
                    <a:lnL>
                      <a:noFill/>
                    </a:lnL>
                    <a:lnR>
                      <a:noFill/>
                    </a:lnR>
                    <a:lnT>
                      <a:noFill/>
                    </a:lnT>
                    <a:lnB>
                      <a:noFill/>
                    </a:lnB>
                  </a:tcPr>
                </a:tc>
                <a:extLst>
                  <a:ext uri="{0D108BD9-81ED-4DB2-BD59-A6C34878D82A}">
                    <a16:rowId xmlns:a16="http://schemas.microsoft.com/office/drawing/2014/main" val="1563027451"/>
                  </a:ext>
                </a:extLst>
              </a:tr>
            </a:tbl>
          </a:graphicData>
        </a:graphic>
      </p:graphicFrame>
      <p:graphicFrame>
        <p:nvGraphicFramePr>
          <p:cNvPr id="7" name="Table 6">
            <a:extLst>
              <a:ext uri="{FF2B5EF4-FFF2-40B4-BE49-F238E27FC236}">
                <a16:creationId xmlns:a16="http://schemas.microsoft.com/office/drawing/2014/main" id="{00FEEC39-EE5C-4CB8-9E59-4197936D9870}"/>
              </a:ext>
            </a:extLst>
          </p:cNvPr>
          <p:cNvGraphicFramePr>
            <a:graphicFrameLocks noGrp="1"/>
          </p:cNvGraphicFramePr>
          <p:nvPr>
            <p:extLst>
              <p:ext uri="{D42A27DB-BD31-4B8C-83A1-F6EECF244321}">
                <p14:modId xmlns:p14="http://schemas.microsoft.com/office/powerpoint/2010/main" val="682115254"/>
              </p:ext>
            </p:extLst>
          </p:nvPr>
        </p:nvGraphicFramePr>
        <p:xfrm>
          <a:off x="8439863" y="999069"/>
          <a:ext cx="3129461" cy="4800601"/>
        </p:xfrm>
        <a:graphic>
          <a:graphicData uri="http://schemas.openxmlformats.org/drawingml/2006/table">
            <a:tbl>
              <a:tblPr>
                <a:tableStyleId>{5C22544A-7EE6-4342-B048-85BDC9FD1C3A}</a:tableStyleId>
              </a:tblPr>
              <a:tblGrid>
                <a:gridCol w="1833115">
                  <a:extLst>
                    <a:ext uri="{9D8B030D-6E8A-4147-A177-3AD203B41FA5}">
                      <a16:colId xmlns:a16="http://schemas.microsoft.com/office/drawing/2014/main" val="1844799198"/>
                    </a:ext>
                  </a:extLst>
                </a:gridCol>
                <a:gridCol w="1296346">
                  <a:extLst>
                    <a:ext uri="{9D8B030D-6E8A-4147-A177-3AD203B41FA5}">
                      <a16:colId xmlns:a16="http://schemas.microsoft.com/office/drawing/2014/main" val="3528723384"/>
                    </a:ext>
                  </a:extLst>
                </a:gridCol>
              </a:tblGrid>
              <a:tr h="174040">
                <a:tc gridSpan="2">
                  <a:txBody>
                    <a:bodyPr/>
                    <a:lstStyle/>
                    <a:p>
                      <a:pPr algn="ctr" rtl="0" fontAlgn="b"/>
                      <a:r>
                        <a:rPr lang="en-US" sz="900" b="1" u="none" strike="noStrike" dirty="0">
                          <a:effectLst/>
                          <a:latin typeface="+mn-lt"/>
                        </a:rPr>
                        <a:t>CS 3800</a:t>
                      </a:r>
                      <a:endParaRPr lang="en-US" sz="900" b="1" i="0" u="none" strike="noStrike" dirty="0">
                        <a:solidFill>
                          <a:srgbClr val="000000"/>
                        </a:solidFill>
                        <a:effectLst/>
                        <a:latin typeface="+mn-lt"/>
                      </a:endParaRPr>
                    </a:p>
                  </a:txBody>
                  <a:tcPr marL="6077" marR="6077" marT="6077" marB="0" anchor="b">
                    <a:solidFill>
                      <a:schemeClr val="bg2"/>
                    </a:solidFill>
                  </a:tcPr>
                </a:tc>
                <a:tc hMerge="1">
                  <a:txBody>
                    <a:bodyPr/>
                    <a:lstStyle/>
                    <a:p>
                      <a:endParaRPr lang="en-DE"/>
                    </a:p>
                  </a:txBody>
                  <a:tcPr/>
                </a:tc>
                <a:extLst>
                  <a:ext uri="{0D108BD9-81ED-4DB2-BD59-A6C34878D82A}">
                    <a16:rowId xmlns:a16="http://schemas.microsoft.com/office/drawing/2014/main" val="812299378"/>
                  </a:ext>
                </a:extLst>
              </a:tr>
              <a:tr h="174040">
                <a:tc>
                  <a:txBody>
                    <a:bodyPr/>
                    <a:lstStyle/>
                    <a:p>
                      <a:pPr algn="ctr" rtl="0" fontAlgn="b"/>
                      <a:r>
                        <a:rPr lang="en-US" sz="900" b="1" u="none" strike="noStrike" dirty="0">
                          <a:effectLst/>
                          <a:latin typeface="+mn-lt"/>
                        </a:rPr>
                        <a:t>Part Description</a:t>
                      </a:r>
                      <a:endParaRPr lang="en-US" sz="900" b="1"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US" sz="900" b="1" u="none" strike="noStrike" dirty="0">
                          <a:effectLst/>
                          <a:latin typeface="+mn-lt"/>
                        </a:rPr>
                        <a:t>Reference Finish Good CSD</a:t>
                      </a:r>
                      <a:endParaRPr lang="en-US" sz="900" b="1" i="0" u="none" strike="noStrike" dirty="0">
                        <a:solidFill>
                          <a:srgbClr val="000000"/>
                        </a:solidFill>
                        <a:effectLst/>
                        <a:latin typeface="+mn-lt"/>
                      </a:endParaRPr>
                    </a:p>
                  </a:txBody>
                  <a:tcPr marL="6077" marR="6077" marT="6077" marB="0" anchor="b">
                    <a:solidFill>
                      <a:schemeClr val="bg2"/>
                    </a:solidFill>
                  </a:tcPr>
                </a:tc>
                <a:extLst>
                  <a:ext uri="{0D108BD9-81ED-4DB2-BD59-A6C34878D82A}">
                    <a16:rowId xmlns:a16="http://schemas.microsoft.com/office/drawing/2014/main" val="1519931193"/>
                  </a:ext>
                </a:extLst>
              </a:tr>
              <a:tr h="174040">
                <a:tc>
                  <a:txBody>
                    <a:bodyPr/>
                    <a:lstStyle/>
                    <a:p>
                      <a:pPr algn="ctr" rtl="0" fontAlgn="b"/>
                      <a:r>
                        <a:rPr lang="it-IT" sz="900" u="none" strike="noStrike" dirty="0">
                          <a:effectLst/>
                          <a:latin typeface="+mn-lt"/>
                        </a:rPr>
                        <a:t>CS 3800 3D IO Scanner wireless </a:t>
                      </a:r>
                      <a:endParaRPr lang="it-IT" sz="900" b="0"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a:effectLst/>
                          <a:latin typeface="+mn-lt"/>
                        </a:rPr>
                        <a:t>5943063</a:t>
                      </a:r>
                      <a:endParaRPr lang="en-DE" sz="900" b="0" i="0" u="none" strike="noStrike">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1022922795"/>
                  </a:ext>
                </a:extLst>
              </a:tr>
              <a:tr h="275563">
                <a:tc>
                  <a:txBody>
                    <a:bodyPr/>
                    <a:lstStyle/>
                    <a:p>
                      <a:pPr algn="ctr" fontAlgn="b"/>
                      <a:endParaRPr lang="en-DE" sz="900" b="0" i="0" u="none" strike="noStrike" dirty="0">
                        <a:solidFill>
                          <a:srgbClr val="000000"/>
                        </a:solidFill>
                        <a:effectLst/>
                        <a:latin typeface="+mn-lt"/>
                      </a:endParaRPr>
                    </a:p>
                  </a:txBody>
                  <a:tcPr marL="6077" marR="6077" marT="6077" marB="0" anchor="b">
                    <a:solidFill>
                      <a:schemeClr val="bg2"/>
                    </a:solidFill>
                  </a:tcPr>
                </a:tc>
                <a:tc>
                  <a:txBody>
                    <a:bodyPr/>
                    <a:lstStyle/>
                    <a:p>
                      <a:pPr algn="ctr" fontAlgn="b"/>
                      <a:endParaRPr lang="en-DE" sz="900" b="0" i="0" u="none" strike="noStrike">
                        <a:solidFill>
                          <a:srgbClr val="000000"/>
                        </a:solidFill>
                        <a:effectLst/>
                        <a:latin typeface="+mn-lt"/>
                      </a:endParaRPr>
                    </a:p>
                  </a:txBody>
                  <a:tcPr marL="6077" marR="6077" marT="6077" marB="0" anchor="b">
                    <a:solidFill>
                      <a:schemeClr val="bg2"/>
                    </a:solidFill>
                  </a:tcPr>
                </a:tc>
                <a:extLst>
                  <a:ext uri="{0D108BD9-81ED-4DB2-BD59-A6C34878D82A}">
                    <a16:rowId xmlns:a16="http://schemas.microsoft.com/office/drawing/2014/main" val="3593285281"/>
                  </a:ext>
                </a:extLst>
              </a:tr>
              <a:tr h="442351">
                <a:tc>
                  <a:txBody>
                    <a:bodyPr/>
                    <a:lstStyle/>
                    <a:p>
                      <a:pPr algn="ctr" rtl="0" fontAlgn="b"/>
                      <a:r>
                        <a:rPr lang="en-US" sz="900" b="1" u="none" strike="noStrike" dirty="0">
                          <a:effectLst/>
                          <a:latin typeface="+mn-lt"/>
                        </a:rPr>
                        <a:t>Accessories</a:t>
                      </a:r>
                      <a:endParaRPr lang="en-US" sz="900" b="1"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US" sz="900" b="1" u="none" strike="noStrike" dirty="0">
                          <a:effectLst/>
                          <a:latin typeface="+mn-lt"/>
                        </a:rPr>
                        <a:t>Reference Finish Good CSD</a:t>
                      </a:r>
                      <a:endParaRPr lang="en-US" sz="900" b="1" i="0" u="none" strike="noStrike" dirty="0">
                        <a:solidFill>
                          <a:srgbClr val="000000"/>
                        </a:solidFill>
                        <a:effectLst/>
                        <a:latin typeface="+mn-lt"/>
                      </a:endParaRPr>
                    </a:p>
                  </a:txBody>
                  <a:tcPr marL="6077" marR="6077" marT="6077" marB="0" anchor="b">
                    <a:solidFill>
                      <a:schemeClr val="bg2"/>
                    </a:solidFill>
                  </a:tcPr>
                </a:tc>
                <a:extLst>
                  <a:ext uri="{0D108BD9-81ED-4DB2-BD59-A6C34878D82A}">
                    <a16:rowId xmlns:a16="http://schemas.microsoft.com/office/drawing/2014/main" val="1339733349"/>
                  </a:ext>
                </a:extLst>
              </a:tr>
              <a:tr h="174040">
                <a:tc>
                  <a:txBody>
                    <a:bodyPr/>
                    <a:lstStyle/>
                    <a:p>
                      <a:pPr algn="ctr" rtl="0" fontAlgn="b"/>
                      <a:r>
                        <a:rPr lang="en-US" sz="900" u="none" strike="noStrike" dirty="0">
                          <a:effectLst/>
                          <a:latin typeface="+mn-lt"/>
                        </a:rPr>
                        <a:t>CS 3800 Battery, 1 pcs </a:t>
                      </a:r>
                      <a:endParaRPr lang="en-US" sz="900" b="0"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dirty="0">
                          <a:effectLst/>
                          <a:latin typeface="+mn-lt"/>
                        </a:rPr>
                        <a:t>5943592</a:t>
                      </a:r>
                      <a:endParaRPr lang="en-DE"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1874721082"/>
                  </a:ext>
                </a:extLst>
              </a:tr>
              <a:tr h="174040">
                <a:tc>
                  <a:txBody>
                    <a:bodyPr/>
                    <a:lstStyle/>
                    <a:p>
                      <a:pPr algn="ctr" rtl="0" fontAlgn="b"/>
                      <a:r>
                        <a:rPr lang="en-US" sz="900" u="none" strike="noStrike">
                          <a:effectLst/>
                          <a:latin typeface="+mn-lt"/>
                        </a:rPr>
                        <a:t>CS 3800 Wi-Fi Dongle </a:t>
                      </a:r>
                      <a:endParaRPr lang="en-US" sz="900" b="0" i="0" u="none" strike="noStrike">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dirty="0">
                          <a:effectLst/>
                          <a:latin typeface="+mn-lt"/>
                        </a:rPr>
                        <a:t>5943600</a:t>
                      </a:r>
                      <a:endParaRPr lang="en-DE"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3476299817"/>
                  </a:ext>
                </a:extLst>
              </a:tr>
              <a:tr h="297318">
                <a:tc>
                  <a:txBody>
                    <a:bodyPr/>
                    <a:lstStyle/>
                    <a:p>
                      <a:pPr algn="ctr" rtl="0" fontAlgn="b"/>
                      <a:r>
                        <a:rPr lang="en-US" sz="900" u="none" strike="noStrike">
                          <a:effectLst/>
                          <a:latin typeface="+mn-lt"/>
                        </a:rPr>
                        <a:t>CS 3800 Charging / Docking Station </a:t>
                      </a:r>
                      <a:endParaRPr lang="en-US" sz="900" b="0" i="0" u="none" strike="noStrike">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dirty="0">
                          <a:effectLst/>
                          <a:latin typeface="+mn-lt"/>
                        </a:rPr>
                        <a:t>5943618</a:t>
                      </a:r>
                      <a:endParaRPr lang="en-DE"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4165311851"/>
                  </a:ext>
                </a:extLst>
              </a:tr>
              <a:tr h="174040">
                <a:tc>
                  <a:txBody>
                    <a:bodyPr/>
                    <a:lstStyle/>
                    <a:p>
                      <a:pPr algn="ctr" rtl="0" fontAlgn="b"/>
                      <a:r>
                        <a:rPr lang="en-US" sz="900" u="none" strike="noStrike" dirty="0">
                          <a:effectLst/>
                          <a:latin typeface="+mn-lt"/>
                        </a:rPr>
                        <a:t>CS 3800 Battery Charging Station </a:t>
                      </a:r>
                      <a:endParaRPr lang="en-US" sz="900" b="0"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a:effectLst/>
                          <a:latin typeface="+mn-lt"/>
                        </a:rPr>
                        <a:t>5943626</a:t>
                      </a:r>
                      <a:endParaRPr lang="en-DE" sz="900" b="0" i="0" u="none" strike="noStrike">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4139054150"/>
                  </a:ext>
                </a:extLst>
              </a:tr>
              <a:tr h="174040">
                <a:tc>
                  <a:txBody>
                    <a:bodyPr/>
                    <a:lstStyle/>
                    <a:p>
                      <a:pPr algn="ctr" rtl="0" fontAlgn="b"/>
                      <a:r>
                        <a:rPr lang="en-US" sz="900" u="none" strike="noStrike">
                          <a:effectLst/>
                          <a:latin typeface="+mn-lt"/>
                        </a:rPr>
                        <a:t>CS 3800 Power Adapter </a:t>
                      </a:r>
                      <a:endParaRPr lang="en-US" sz="900" b="0" i="0" u="none" strike="noStrike">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dirty="0">
                          <a:effectLst/>
                          <a:latin typeface="+mn-lt"/>
                        </a:rPr>
                        <a:t>5943634</a:t>
                      </a:r>
                      <a:endParaRPr lang="en-DE"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1040310401"/>
                  </a:ext>
                </a:extLst>
              </a:tr>
              <a:tr h="174040">
                <a:tc>
                  <a:txBody>
                    <a:bodyPr/>
                    <a:lstStyle/>
                    <a:p>
                      <a:pPr algn="ctr" rtl="0" fontAlgn="b"/>
                      <a:r>
                        <a:rPr lang="en-US" sz="900" u="none" strike="noStrike">
                          <a:effectLst/>
                          <a:latin typeface="+mn-lt"/>
                        </a:rPr>
                        <a:t>CS 3800 Power Cable</a:t>
                      </a:r>
                      <a:endParaRPr lang="en-US" sz="900" b="0" i="0" u="none" strike="noStrike">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a:effectLst/>
                          <a:latin typeface="+mn-lt"/>
                        </a:rPr>
                        <a:t>5943642</a:t>
                      </a:r>
                      <a:endParaRPr lang="en-DE" sz="900" b="0" i="0" u="none" strike="noStrike">
                        <a:solidFill>
                          <a:srgbClr val="000000"/>
                        </a:solidFill>
                        <a:effectLst/>
                        <a:latin typeface="+mn-lt"/>
                      </a:endParaRPr>
                    </a:p>
                  </a:txBody>
                  <a:tcPr marL="6077" marR="6077" marT="6077" marB="0" anchor="b">
                    <a:solidFill>
                      <a:schemeClr val="bg2"/>
                    </a:solidFill>
                  </a:tcPr>
                </a:tc>
                <a:extLst>
                  <a:ext uri="{0D108BD9-81ED-4DB2-BD59-A6C34878D82A}">
                    <a16:rowId xmlns:a16="http://schemas.microsoft.com/office/drawing/2014/main" val="1317663155"/>
                  </a:ext>
                </a:extLst>
              </a:tr>
              <a:tr h="174040">
                <a:tc>
                  <a:txBody>
                    <a:bodyPr/>
                    <a:lstStyle/>
                    <a:p>
                      <a:pPr algn="ctr" rtl="0" fontAlgn="b"/>
                      <a:r>
                        <a:rPr lang="en-US" sz="900" u="none" strike="noStrike" dirty="0">
                          <a:effectLst/>
                          <a:latin typeface="+mn-lt"/>
                        </a:rPr>
                        <a:t>CS 3800 Shade calibration unit </a:t>
                      </a:r>
                      <a:endParaRPr lang="en-US" sz="900" b="0"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dirty="0">
                          <a:effectLst/>
                          <a:latin typeface="+mn-lt"/>
                        </a:rPr>
                        <a:t>5943683</a:t>
                      </a:r>
                      <a:endParaRPr lang="en-DE"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1744102133"/>
                  </a:ext>
                </a:extLst>
              </a:tr>
              <a:tr h="174040">
                <a:tc>
                  <a:txBody>
                    <a:bodyPr/>
                    <a:lstStyle/>
                    <a:p>
                      <a:pPr algn="ctr" rtl="0" fontAlgn="b"/>
                      <a:r>
                        <a:rPr lang="en-US" sz="900" u="none" strike="noStrike" dirty="0">
                          <a:effectLst/>
                          <a:latin typeface="+mn-lt"/>
                        </a:rPr>
                        <a:t>CS 3800 Rubber cap (10pc) </a:t>
                      </a:r>
                      <a:endParaRPr lang="en-US" sz="900" b="0"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dirty="0">
                          <a:effectLst/>
                          <a:latin typeface="+mn-lt"/>
                        </a:rPr>
                        <a:t>5943865</a:t>
                      </a:r>
                      <a:endParaRPr lang="en-DE"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1247820941"/>
                  </a:ext>
                </a:extLst>
              </a:tr>
              <a:tr h="174040">
                <a:tc>
                  <a:txBody>
                    <a:bodyPr/>
                    <a:lstStyle/>
                    <a:p>
                      <a:pPr algn="ctr" rtl="0" fontAlgn="b"/>
                      <a:r>
                        <a:rPr lang="en-US" sz="900" u="none" strike="noStrike">
                          <a:effectLst/>
                          <a:latin typeface="+mn-lt"/>
                        </a:rPr>
                        <a:t>CS 3800 Beauty box </a:t>
                      </a:r>
                      <a:endParaRPr lang="en-US" sz="900" b="0" i="0" u="none" strike="noStrike">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dirty="0">
                          <a:effectLst/>
                          <a:latin typeface="+mn-lt"/>
                        </a:rPr>
                        <a:t>5943873</a:t>
                      </a:r>
                      <a:endParaRPr lang="en-DE"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405303502"/>
                  </a:ext>
                </a:extLst>
              </a:tr>
              <a:tr h="174040">
                <a:tc>
                  <a:txBody>
                    <a:bodyPr/>
                    <a:lstStyle/>
                    <a:p>
                      <a:pPr algn="ctr" rtl="0" fontAlgn="b"/>
                      <a:r>
                        <a:rPr lang="en-US" sz="900" u="none" strike="noStrike" dirty="0">
                          <a:effectLst/>
                          <a:latin typeface="+mn-lt"/>
                        </a:rPr>
                        <a:t>CS 3800 Diagnostic Tip</a:t>
                      </a:r>
                      <a:endParaRPr lang="en-US" sz="900" b="0"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US" sz="900" u="none" strike="noStrike" dirty="0">
                          <a:effectLst/>
                          <a:latin typeface="+mn-lt"/>
                        </a:rPr>
                        <a:t>SPCX749</a:t>
                      </a:r>
                      <a:endParaRPr lang="en-US"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2930039894"/>
                  </a:ext>
                </a:extLst>
              </a:tr>
              <a:tr h="275563">
                <a:tc>
                  <a:txBody>
                    <a:bodyPr/>
                    <a:lstStyle/>
                    <a:p>
                      <a:pPr algn="ctr" fontAlgn="b"/>
                      <a:endParaRPr lang="en-DE" sz="900" b="0" i="0" u="none" strike="noStrike" dirty="0">
                        <a:solidFill>
                          <a:srgbClr val="000000"/>
                        </a:solidFill>
                        <a:effectLst/>
                        <a:latin typeface="+mn-lt"/>
                      </a:endParaRPr>
                    </a:p>
                  </a:txBody>
                  <a:tcPr marL="6077" marR="6077" marT="6077" marB="0" anchor="b">
                    <a:solidFill>
                      <a:schemeClr val="bg2"/>
                    </a:solidFill>
                  </a:tcPr>
                </a:tc>
                <a:tc>
                  <a:txBody>
                    <a:bodyPr/>
                    <a:lstStyle/>
                    <a:p>
                      <a:pPr algn="ctr" fontAlgn="b"/>
                      <a:endParaRPr lang="en-DE" sz="900" b="0" i="0" u="none" strike="noStrike">
                        <a:solidFill>
                          <a:srgbClr val="000000"/>
                        </a:solidFill>
                        <a:effectLst/>
                        <a:latin typeface="+mn-lt"/>
                      </a:endParaRPr>
                    </a:p>
                  </a:txBody>
                  <a:tcPr marL="6077" marR="6077" marT="6077" marB="0" anchor="b">
                    <a:solidFill>
                      <a:schemeClr val="bg2"/>
                    </a:solidFill>
                  </a:tcPr>
                </a:tc>
                <a:extLst>
                  <a:ext uri="{0D108BD9-81ED-4DB2-BD59-A6C34878D82A}">
                    <a16:rowId xmlns:a16="http://schemas.microsoft.com/office/drawing/2014/main" val="4014201357"/>
                  </a:ext>
                </a:extLst>
              </a:tr>
              <a:tr h="174040">
                <a:tc>
                  <a:txBody>
                    <a:bodyPr/>
                    <a:lstStyle/>
                    <a:p>
                      <a:pPr algn="ctr" rtl="0" fontAlgn="b"/>
                      <a:r>
                        <a:rPr lang="en-US" sz="900" u="none" strike="noStrike">
                          <a:effectLst/>
                          <a:latin typeface="+mn-lt"/>
                        </a:rPr>
                        <a:t>CS 3800 Normal Tip 5 pcs </a:t>
                      </a:r>
                      <a:endParaRPr lang="en-US" sz="900" b="0" i="0" u="none" strike="noStrike">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dirty="0">
                          <a:effectLst/>
                          <a:latin typeface="+mn-lt"/>
                        </a:rPr>
                        <a:t>5943659</a:t>
                      </a:r>
                      <a:endParaRPr lang="en-DE"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2046336382"/>
                  </a:ext>
                </a:extLst>
              </a:tr>
              <a:tr h="174040">
                <a:tc>
                  <a:txBody>
                    <a:bodyPr/>
                    <a:lstStyle/>
                    <a:p>
                      <a:pPr algn="ctr" rtl="0" fontAlgn="b"/>
                      <a:r>
                        <a:rPr lang="en-US" sz="900" u="none" strike="noStrike" dirty="0">
                          <a:effectLst/>
                          <a:latin typeface="+mn-lt"/>
                        </a:rPr>
                        <a:t>CS 3800 Side Tip 5 pcs </a:t>
                      </a:r>
                      <a:endParaRPr lang="en-US" sz="900" b="0"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a:effectLst/>
                          <a:latin typeface="+mn-lt"/>
                        </a:rPr>
                        <a:t>5943667</a:t>
                      </a:r>
                      <a:endParaRPr lang="en-DE" sz="900" b="0" i="0" u="none" strike="noStrike">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1385131717"/>
                  </a:ext>
                </a:extLst>
              </a:tr>
              <a:tr h="174040">
                <a:tc>
                  <a:txBody>
                    <a:bodyPr/>
                    <a:lstStyle/>
                    <a:p>
                      <a:pPr algn="ctr" rtl="0" fontAlgn="b"/>
                      <a:r>
                        <a:rPr lang="en-US" sz="900" u="none" strike="noStrike">
                          <a:effectLst/>
                          <a:latin typeface="+mn-lt"/>
                        </a:rPr>
                        <a:t>CS 3800 Posterior Tip 5 pcs </a:t>
                      </a:r>
                      <a:endParaRPr lang="en-US" sz="900" b="0" i="0" u="none" strike="noStrike">
                        <a:solidFill>
                          <a:srgbClr val="000000"/>
                        </a:solidFill>
                        <a:effectLst/>
                        <a:latin typeface="+mn-lt"/>
                      </a:endParaRPr>
                    </a:p>
                  </a:txBody>
                  <a:tcPr marL="6077" marR="6077" marT="6077" marB="0" anchor="b">
                    <a:solidFill>
                      <a:schemeClr val="bg2"/>
                    </a:solidFill>
                  </a:tcPr>
                </a:tc>
                <a:tc>
                  <a:txBody>
                    <a:bodyPr/>
                    <a:lstStyle/>
                    <a:p>
                      <a:pPr algn="ctr" rtl="0" fontAlgn="b"/>
                      <a:r>
                        <a:rPr lang="en-DE" sz="900" u="none" strike="noStrike" dirty="0">
                          <a:effectLst/>
                          <a:latin typeface="+mn-lt"/>
                        </a:rPr>
                        <a:t>5943675</a:t>
                      </a:r>
                      <a:endParaRPr lang="en-DE" sz="900" b="0" i="0" u="none" strike="noStrike" dirty="0">
                        <a:solidFill>
                          <a:srgbClr val="444444"/>
                        </a:solidFill>
                        <a:effectLst/>
                        <a:latin typeface="+mn-lt"/>
                      </a:endParaRPr>
                    </a:p>
                  </a:txBody>
                  <a:tcPr marL="6077" marR="6077" marT="6077" marB="0" anchor="b">
                    <a:solidFill>
                      <a:schemeClr val="bg2"/>
                    </a:solidFill>
                  </a:tcPr>
                </a:tc>
                <a:extLst>
                  <a:ext uri="{0D108BD9-81ED-4DB2-BD59-A6C34878D82A}">
                    <a16:rowId xmlns:a16="http://schemas.microsoft.com/office/drawing/2014/main" val="1820644291"/>
                  </a:ext>
                </a:extLst>
              </a:tr>
              <a:tr h="275563">
                <a:tc>
                  <a:txBody>
                    <a:bodyPr/>
                    <a:lstStyle/>
                    <a:p>
                      <a:pPr algn="ctr" fontAlgn="b"/>
                      <a:endParaRPr lang="en-DE" sz="900" b="0" i="0" u="none" strike="noStrike">
                        <a:solidFill>
                          <a:srgbClr val="000000"/>
                        </a:solidFill>
                        <a:effectLst/>
                        <a:latin typeface="+mn-lt"/>
                      </a:endParaRPr>
                    </a:p>
                  </a:txBody>
                  <a:tcPr marL="6077" marR="6077" marT="6077" marB="0" anchor="b">
                    <a:solidFill>
                      <a:schemeClr val="bg2"/>
                    </a:solidFill>
                  </a:tcPr>
                </a:tc>
                <a:tc>
                  <a:txBody>
                    <a:bodyPr/>
                    <a:lstStyle/>
                    <a:p>
                      <a:pPr algn="ctr" fontAlgn="b"/>
                      <a:endParaRPr lang="en-DE" sz="900" b="0" i="0" u="none" strike="noStrike" dirty="0">
                        <a:solidFill>
                          <a:srgbClr val="000000"/>
                        </a:solidFill>
                        <a:effectLst/>
                        <a:latin typeface="+mn-lt"/>
                      </a:endParaRPr>
                    </a:p>
                  </a:txBody>
                  <a:tcPr marL="6077" marR="6077" marT="6077" marB="0" anchor="b">
                    <a:solidFill>
                      <a:schemeClr val="bg2"/>
                    </a:solidFill>
                  </a:tcPr>
                </a:tc>
                <a:extLst>
                  <a:ext uri="{0D108BD9-81ED-4DB2-BD59-A6C34878D82A}">
                    <a16:rowId xmlns:a16="http://schemas.microsoft.com/office/drawing/2014/main" val="1906217827"/>
                  </a:ext>
                </a:extLst>
              </a:tr>
              <a:tr h="275563">
                <a:tc>
                  <a:txBody>
                    <a:bodyPr/>
                    <a:lstStyle/>
                    <a:p>
                      <a:pPr algn="ctr" fontAlgn="b"/>
                      <a:endParaRPr lang="en-DE" sz="900" b="0" i="0" u="none" strike="noStrike">
                        <a:solidFill>
                          <a:srgbClr val="000000"/>
                        </a:solidFill>
                        <a:effectLst/>
                        <a:latin typeface="+mn-lt"/>
                      </a:endParaRPr>
                    </a:p>
                  </a:txBody>
                  <a:tcPr marL="6077" marR="6077" marT="6077" marB="0" anchor="b">
                    <a:solidFill>
                      <a:schemeClr val="bg2"/>
                    </a:solidFill>
                  </a:tcPr>
                </a:tc>
                <a:tc>
                  <a:txBody>
                    <a:bodyPr/>
                    <a:lstStyle/>
                    <a:p>
                      <a:pPr algn="ctr" fontAlgn="b"/>
                      <a:endParaRPr lang="en-DE" sz="900" b="0" i="0" u="none" strike="noStrike">
                        <a:solidFill>
                          <a:srgbClr val="000000"/>
                        </a:solidFill>
                        <a:effectLst/>
                        <a:latin typeface="+mn-lt"/>
                      </a:endParaRPr>
                    </a:p>
                  </a:txBody>
                  <a:tcPr marL="6077" marR="6077" marT="6077" marB="0" anchor="b">
                    <a:solidFill>
                      <a:schemeClr val="bg2"/>
                    </a:solidFill>
                  </a:tcPr>
                </a:tc>
                <a:extLst>
                  <a:ext uri="{0D108BD9-81ED-4DB2-BD59-A6C34878D82A}">
                    <a16:rowId xmlns:a16="http://schemas.microsoft.com/office/drawing/2014/main" val="1846597184"/>
                  </a:ext>
                </a:extLst>
              </a:tr>
              <a:tr h="174040">
                <a:tc>
                  <a:txBody>
                    <a:bodyPr/>
                    <a:lstStyle/>
                    <a:p>
                      <a:pPr algn="ctr" rtl="0" fontAlgn="b"/>
                      <a:r>
                        <a:rPr lang="en-US" sz="900" b="1" u="none" strike="noStrike" dirty="0">
                          <a:effectLst/>
                          <a:latin typeface="+mn-lt"/>
                        </a:rPr>
                        <a:t>Spare Part Description</a:t>
                      </a:r>
                      <a:endParaRPr lang="en-US" sz="900" b="1"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US" sz="900" b="1" u="none" strike="noStrike" dirty="0">
                          <a:effectLst/>
                          <a:latin typeface="+mn-lt"/>
                        </a:rPr>
                        <a:t>Spare Part</a:t>
                      </a:r>
                      <a:endParaRPr lang="en-US" sz="900" b="1" i="0" u="none" strike="noStrike" dirty="0">
                        <a:solidFill>
                          <a:srgbClr val="000000"/>
                        </a:solidFill>
                        <a:effectLst/>
                        <a:latin typeface="+mn-lt"/>
                      </a:endParaRPr>
                    </a:p>
                  </a:txBody>
                  <a:tcPr marL="6077" marR="6077" marT="6077" marB="0" anchor="b">
                    <a:solidFill>
                      <a:schemeClr val="bg2"/>
                    </a:solidFill>
                  </a:tcPr>
                </a:tc>
                <a:extLst>
                  <a:ext uri="{0D108BD9-81ED-4DB2-BD59-A6C34878D82A}">
                    <a16:rowId xmlns:a16="http://schemas.microsoft.com/office/drawing/2014/main" val="4147119491"/>
                  </a:ext>
                </a:extLst>
              </a:tr>
              <a:tr h="174040">
                <a:tc>
                  <a:txBody>
                    <a:bodyPr/>
                    <a:lstStyle/>
                    <a:p>
                      <a:pPr algn="ctr" rtl="0" fontAlgn="b"/>
                      <a:r>
                        <a:rPr lang="fr-FR" sz="900" u="none" strike="noStrike" dirty="0">
                          <a:effectLst/>
                          <a:latin typeface="+mn-lt"/>
                        </a:rPr>
                        <a:t>CS 3800 Hand Piece</a:t>
                      </a:r>
                      <a:endParaRPr lang="fr-FR" sz="900" b="0" i="0" u="none" strike="noStrike" dirty="0">
                        <a:solidFill>
                          <a:srgbClr val="000000"/>
                        </a:solidFill>
                        <a:effectLst/>
                        <a:latin typeface="+mn-lt"/>
                      </a:endParaRPr>
                    </a:p>
                  </a:txBody>
                  <a:tcPr marL="6077" marR="6077" marT="6077" marB="0" anchor="b">
                    <a:solidFill>
                      <a:schemeClr val="bg2"/>
                    </a:solidFill>
                  </a:tcPr>
                </a:tc>
                <a:tc>
                  <a:txBody>
                    <a:bodyPr/>
                    <a:lstStyle/>
                    <a:p>
                      <a:pPr algn="ctr" rtl="0" fontAlgn="b"/>
                      <a:r>
                        <a:rPr lang="en-US" sz="900" u="none" strike="noStrike" dirty="0">
                          <a:effectLst/>
                          <a:latin typeface="+mn-lt"/>
                        </a:rPr>
                        <a:t>SPCX748 </a:t>
                      </a:r>
                      <a:endParaRPr lang="en-US" sz="900" b="0" i="0" u="none" strike="noStrike" dirty="0">
                        <a:solidFill>
                          <a:srgbClr val="000000"/>
                        </a:solidFill>
                        <a:effectLst/>
                        <a:latin typeface="+mn-lt"/>
                      </a:endParaRPr>
                    </a:p>
                  </a:txBody>
                  <a:tcPr marL="6077" marR="6077" marT="6077" marB="0" anchor="b">
                    <a:solidFill>
                      <a:schemeClr val="bg2"/>
                    </a:solidFill>
                  </a:tcPr>
                </a:tc>
                <a:extLst>
                  <a:ext uri="{0D108BD9-81ED-4DB2-BD59-A6C34878D82A}">
                    <a16:rowId xmlns:a16="http://schemas.microsoft.com/office/drawing/2014/main" val="844466489"/>
                  </a:ext>
                </a:extLst>
              </a:tr>
            </a:tbl>
          </a:graphicData>
        </a:graphic>
      </p:graphicFrame>
    </p:spTree>
    <p:extLst>
      <p:ext uri="{BB962C8B-B14F-4D97-AF65-F5344CB8AC3E}">
        <p14:creationId xmlns:p14="http://schemas.microsoft.com/office/powerpoint/2010/main" val="1974544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15194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984364-94CB-46CA-8D8E-E90D1E4DE77D}"/>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B472AEC1-E85C-4F84-B93F-4A63686B81DF}"/>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7A0DF806-27AE-497F-94F3-21DF86688499}"/>
              </a:ext>
            </a:extLst>
          </p:cNvPr>
          <p:cNvSpPr>
            <a:spLocks noGrp="1"/>
          </p:cNvSpPr>
          <p:nvPr>
            <p:ph type="sldNum" sz="quarter" idx="4"/>
          </p:nvPr>
        </p:nvSpPr>
        <p:spPr/>
        <p:txBody>
          <a:bodyPr/>
          <a:lstStyle/>
          <a:p>
            <a:fld id="{401CF334-2D5C-4859-84A6-CA7E6E43FAEB}" type="slidenum">
              <a:rPr lang="en-US" smtClean="0"/>
              <a:pPr/>
              <a:t>7</a:t>
            </a:fld>
            <a:endParaRPr lang="en-US"/>
          </a:p>
        </p:txBody>
      </p:sp>
      <p:sp>
        <p:nvSpPr>
          <p:cNvPr id="5" name="Title 4">
            <a:extLst>
              <a:ext uri="{FF2B5EF4-FFF2-40B4-BE49-F238E27FC236}">
                <a16:creationId xmlns:a16="http://schemas.microsoft.com/office/drawing/2014/main" id="{3A41370E-AEF7-4C26-82FF-9380A69ABCF0}"/>
              </a:ext>
            </a:extLst>
          </p:cNvPr>
          <p:cNvSpPr>
            <a:spLocks noGrp="1"/>
          </p:cNvSpPr>
          <p:nvPr>
            <p:ph type="title"/>
          </p:nvPr>
        </p:nvSpPr>
        <p:spPr/>
        <p:txBody>
          <a:bodyPr/>
          <a:lstStyle/>
          <a:p>
            <a:r>
              <a:rPr lang="en-US" sz="3200" dirty="0">
                <a:ea typeface="ＭＳ Ｐゴシック" pitchFamily="34" charset="-128"/>
              </a:rPr>
              <a:t>CS 3800 F</a:t>
            </a:r>
            <a:r>
              <a:rPr lang="en-US" altLang="zh-CN" sz="3200" dirty="0">
                <a:ea typeface="ＭＳ Ｐゴシック" pitchFamily="34" charset="-128"/>
              </a:rPr>
              <a:t>amily</a:t>
            </a:r>
            <a:r>
              <a:rPr lang="en-US" sz="3200" dirty="0">
                <a:ea typeface="ＭＳ Ｐゴシック" pitchFamily="34" charset="-128"/>
              </a:rPr>
              <a:t> System Components</a:t>
            </a:r>
            <a:br>
              <a:rPr lang="en-GB" altLang="en-US" sz="3200" dirty="0">
                <a:ea typeface="ＭＳ Ｐゴシック" pitchFamily="34" charset="-128"/>
              </a:rPr>
            </a:br>
            <a:endParaRPr lang="en-DE" dirty="0"/>
          </a:p>
        </p:txBody>
      </p:sp>
      <p:sp>
        <p:nvSpPr>
          <p:cNvPr id="6" name="Text Placeholder 5">
            <a:extLst>
              <a:ext uri="{FF2B5EF4-FFF2-40B4-BE49-F238E27FC236}">
                <a16:creationId xmlns:a16="http://schemas.microsoft.com/office/drawing/2014/main" id="{99F92ACB-9237-46DC-B407-A6EB8610AADE}"/>
              </a:ext>
            </a:extLst>
          </p:cNvPr>
          <p:cNvSpPr>
            <a:spLocks noGrp="1"/>
          </p:cNvSpPr>
          <p:nvPr>
            <p:ph type="body" idx="1"/>
          </p:nvPr>
        </p:nvSpPr>
        <p:spPr/>
        <p:txBody>
          <a:bodyPr/>
          <a:lstStyle/>
          <a:p>
            <a:endParaRPr lang="en-DE" dirty="0"/>
          </a:p>
        </p:txBody>
      </p:sp>
      <p:pic>
        <p:nvPicPr>
          <p:cNvPr id="10" name="Picture 9">
            <a:extLst>
              <a:ext uri="{FF2B5EF4-FFF2-40B4-BE49-F238E27FC236}">
                <a16:creationId xmlns:a16="http://schemas.microsoft.com/office/drawing/2014/main" id="{F63E0F53-846C-4F77-8EE9-902D514A197E}"/>
              </a:ext>
            </a:extLst>
          </p:cNvPr>
          <p:cNvPicPr>
            <a:picLocks noChangeAspect="1"/>
          </p:cNvPicPr>
          <p:nvPr/>
        </p:nvPicPr>
        <p:blipFill>
          <a:blip r:embed="rId2"/>
          <a:stretch>
            <a:fillRect/>
          </a:stretch>
        </p:blipFill>
        <p:spPr>
          <a:xfrm>
            <a:off x="371659" y="1295400"/>
            <a:ext cx="5153616" cy="3622516"/>
          </a:xfrm>
          <a:prstGeom prst="rect">
            <a:avLst/>
          </a:prstGeom>
        </p:spPr>
      </p:pic>
      <p:pic>
        <p:nvPicPr>
          <p:cNvPr id="8" name="Picture 7">
            <a:extLst>
              <a:ext uri="{FF2B5EF4-FFF2-40B4-BE49-F238E27FC236}">
                <a16:creationId xmlns:a16="http://schemas.microsoft.com/office/drawing/2014/main" id="{4C836D6C-7D4A-4390-84A8-8D5ABDC6ADD2}"/>
              </a:ext>
            </a:extLst>
          </p:cNvPr>
          <p:cNvPicPr>
            <a:picLocks noChangeAspect="1"/>
          </p:cNvPicPr>
          <p:nvPr/>
        </p:nvPicPr>
        <p:blipFill>
          <a:blip r:embed="rId3"/>
          <a:stretch>
            <a:fillRect/>
          </a:stretch>
        </p:blipFill>
        <p:spPr>
          <a:xfrm>
            <a:off x="4075462" y="4126470"/>
            <a:ext cx="727459" cy="1434282"/>
          </a:xfrm>
          <a:prstGeom prst="rect">
            <a:avLst/>
          </a:prstGeom>
        </p:spPr>
      </p:pic>
      <p:pic>
        <p:nvPicPr>
          <p:cNvPr id="11" name="Image 6" descr="Une image contenant intérieur, brosse à dents&#10;&#10;Description générée automatiquement">
            <a:extLst>
              <a:ext uri="{FF2B5EF4-FFF2-40B4-BE49-F238E27FC236}">
                <a16:creationId xmlns:a16="http://schemas.microsoft.com/office/drawing/2014/main" id="{3D22BBFA-4FE2-4BFB-9D4E-49B41AF70C91}"/>
              </a:ext>
            </a:extLst>
          </p:cNvPr>
          <p:cNvPicPr>
            <a:picLocks noChangeAspect="1"/>
          </p:cNvPicPr>
          <p:nvPr/>
        </p:nvPicPr>
        <p:blipFill rotWithShape="1">
          <a:blip r:embed="rId4"/>
          <a:srcRect l="-2941" t="16539" r="2941" b="5598"/>
          <a:stretch/>
        </p:blipFill>
        <p:spPr>
          <a:xfrm>
            <a:off x="8732511" y="1000468"/>
            <a:ext cx="1737377" cy="3407326"/>
          </a:xfrm>
          <a:prstGeom prst="rect">
            <a:avLst/>
          </a:prstGeom>
        </p:spPr>
      </p:pic>
      <p:sp>
        <p:nvSpPr>
          <p:cNvPr id="12" name="ZoneTexte 17">
            <a:extLst>
              <a:ext uri="{FF2B5EF4-FFF2-40B4-BE49-F238E27FC236}">
                <a16:creationId xmlns:a16="http://schemas.microsoft.com/office/drawing/2014/main" id="{7075C120-BC56-4248-ACA7-010B07DD5CDD}"/>
              </a:ext>
            </a:extLst>
          </p:cNvPr>
          <p:cNvSpPr txBox="1"/>
          <p:nvPr/>
        </p:nvSpPr>
        <p:spPr>
          <a:xfrm>
            <a:off x="10553700" y="2404445"/>
            <a:ext cx="1003810" cy="461665"/>
          </a:xfrm>
          <a:prstGeom prst="rect">
            <a:avLst/>
          </a:prstGeom>
          <a:noFill/>
        </p:spPr>
        <p:txBody>
          <a:bodyPr wrap="square" rtlCol="0">
            <a:spAutoFit/>
          </a:bodyPr>
          <a:lstStyle/>
          <a:p>
            <a:r>
              <a:rPr lang="fr-FR" sz="1200" dirty="0"/>
              <a:t>Charger Station</a:t>
            </a:r>
          </a:p>
        </p:txBody>
      </p:sp>
      <p:pic>
        <p:nvPicPr>
          <p:cNvPr id="13" name="Image 8" descr="Une image contenant arme, couteau&#10;&#10;Description générée automatiquement">
            <a:extLst>
              <a:ext uri="{FF2B5EF4-FFF2-40B4-BE49-F238E27FC236}">
                <a16:creationId xmlns:a16="http://schemas.microsoft.com/office/drawing/2014/main" id="{42BC7325-157B-40BB-B3AF-CE07DB31FCCB}"/>
              </a:ext>
            </a:extLst>
          </p:cNvPr>
          <p:cNvPicPr>
            <a:picLocks noChangeAspect="1"/>
          </p:cNvPicPr>
          <p:nvPr/>
        </p:nvPicPr>
        <p:blipFill>
          <a:blip r:embed="rId5"/>
          <a:stretch>
            <a:fillRect/>
          </a:stretch>
        </p:blipFill>
        <p:spPr>
          <a:xfrm>
            <a:off x="8239643" y="4366966"/>
            <a:ext cx="3027909" cy="1813524"/>
          </a:xfrm>
          <a:prstGeom prst="rect">
            <a:avLst/>
          </a:prstGeom>
        </p:spPr>
      </p:pic>
      <p:sp>
        <p:nvSpPr>
          <p:cNvPr id="15" name="TextBox 14">
            <a:extLst>
              <a:ext uri="{FF2B5EF4-FFF2-40B4-BE49-F238E27FC236}">
                <a16:creationId xmlns:a16="http://schemas.microsoft.com/office/drawing/2014/main" id="{762D9125-037F-4FD7-8D50-4550ADEA6053}"/>
              </a:ext>
            </a:extLst>
          </p:cNvPr>
          <p:cNvSpPr txBox="1"/>
          <p:nvPr/>
        </p:nvSpPr>
        <p:spPr>
          <a:xfrm>
            <a:off x="10024387" y="5596131"/>
            <a:ext cx="6138862" cy="276999"/>
          </a:xfrm>
          <a:prstGeom prst="rect">
            <a:avLst/>
          </a:prstGeom>
          <a:noFill/>
        </p:spPr>
        <p:txBody>
          <a:bodyPr wrap="square">
            <a:spAutoFit/>
          </a:bodyPr>
          <a:lstStyle/>
          <a:p>
            <a:r>
              <a:rPr lang="fr-FR" sz="1200" dirty="0"/>
              <a:t>Power </a:t>
            </a:r>
            <a:r>
              <a:rPr lang="en-US" sz="1200" dirty="0"/>
              <a:t>cable</a:t>
            </a:r>
          </a:p>
        </p:txBody>
      </p:sp>
      <p:sp>
        <p:nvSpPr>
          <p:cNvPr id="17" name="TextBox 16">
            <a:extLst>
              <a:ext uri="{FF2B5EF4-FFF2-40B4-BE49-F238E27FC236}">
                <a16:creationId xmlns:a16="http://schemas.microsoft.com/office/drawing/2014/main" id="{890C5D22-A8AF-411D-96A2-F2550BAD6C72}"/>
              </a:ext>
            </a:extLst>
          </p:cNvPr>
          <p:cNvSpPr txBox="1"/>
          <p:nvPr/>
        </p:nvSpPr>
        <p:spPr>
          <a:xfrm>
            <a:off x="5491094" y="1635293"/>
            <a:ext cx="3260855" cy="1938992"/>
          </a:xfrm>
          <a:prstGeom prst="rect">
            <a:avLst/>
          </a:prstGeom>
          <a:noFill/>
        </p:spPr>
        <p:txBody>
          <a:bodyPr wrap="square" rtlCol="0">
            <a:spAutoFit/>
          </a:bodyPr>
          <a:lstStyle/>
          <a:p>
            <a:pPr marL="228600" indent="-228600">
              <a:buFont typeface="+mj-lt"/>
              <a:buAutoNum type="arabicPeriod"/>
            </a:pPr>
            <a:r>
              <a:rPr lang="en-US" sz="1200" dirty="0"/>
              <a:t>Reusable tip</a:t>
            </a:r>
          </a:p>
          <a:p>
            <a:pPr marL="228600" indent="-228600">
              <a:buFont typeface="+mj-lt"/>
              <a:buAutoNum type="arabicPeriod"/>
            </a:pPr>
            <a:r>
              <a:rPr lang="en-US" sz="1200" dirty="0"/>
              <a:t>Mode indicator</a:t>
            </a:r>
          </a:p>
          <a:p>
            <a:pPr marL="228600" indent="-228600">
              <a:buFont typeface="+mj-lt"/>
              <a:buAutoNum type="arabicPeriod"/>
            </a:pPr>
            <a:r>
              <a:rPr lang="en-US" sz="1200" dirty="0"/>
              <a:t>Mode button</a:t>
            </a:r>
          </a:p>
          <a:p>
            <a:pPr marL="228600" indent="-228600">
              <a:buFont typeface="+mj-lt"/>
              <a:buAutoNum type="arabicPeriod"/>
            </a:pPr>
            <a:r>
              <a:rPr lang="en-US" sz="1200" dirty="0"/>
              <a:t>Power button</a:t>
            </a:r>
          </a:p>
          <a:p>
            <a:pPr marL="228600" indent="-228600">
              <a:buFont typeface="+mj-lt"/>
              <a:buAutoNum type="arabicPeriod"/>
            </a:pPr>
            <a:r>
              <a:rPr lang="en-US" sz="1200" dirty="0"/>
              <a:t>Power connector</a:t>
            </a:r>
          </a:p>
          <a:p>
            <a:pPr marL="228600" indent="-228600">
              <a:buFont typeface="+mj-lt"/>
              <a:buAutoNum type="arabicPeriod"/>
            </a:pPr>
            <a:r>
              <a:rPr lang="en-US" sz="1200" dirty="0"/>
              <a:t>Battery</a:t>
            </a:r>
          </a:p>
          <a:p>
            <a:pPr marL="228600" indent="-228600">
              <a:buFont typeface="+mj-lt"/>
              <a:buAutoNum type="arabicPeriod"/>
            </a:pPr>
            <a:r>
              <a:rPr lang="en-US" sz="1200" dirty="0"/>
              <a:t>Wi-Fi adapter</a:t>
            </a:r>
          </a:p>
          <a:p>
            <a:pPr marL="228600" indent="-228600">
              <a:buFont typeface="+mj-lt"/>
              <a:buAutoNum type="arabicPeriod"/>
            </a:pPr>
            <a:r>
              <a:rPr lang="en-US" sz="1200" dirty="0"/>
              <a:t>Dock for </a:t>
            </a:r>
            <a:r>
              <a:rPr lang="en-US" sz="1200" dirty="0" err="1"/>
              <a:t>Wifi</a:t>
            </a:r>
            <a:r>
              <a:rPr lang="en-US" sz="1200" dirty="0"/>
              <a:t> adapter</a:t>
            </a:r>
          </a:p>
          <a:p>
            <a:pPr marL="228600" indent="-228600">
              <a:buFont typeface="+mj-lt"/>
              <a:buAutoNum type="arabicPeriod"/>
            </a:pPr>
            <a:r>
              <a:rPr lang="en-US" sz="1200" dirty="0"/>
              <a:t>Shade calibration unit</a:t>
            </a:r>
          </a:p>
          <a:p>
            <a:pPr marL="228600" indent="-228600">
              <a:buFont typeface="+mj-lt"/>
              <a:buAutoNum type="arabicPeriod"/>
            </a:pPr>
            <a:r>
              <a:rPr lang="en-US" sz="1200" dirty="0"/>
              <a:t>Power Adapter</a:t>
            </a:r>
            <a:endParaRPr lang="en-DE" sz="1200" dirty="0"/>
          </a:p>
        </p:txBody>
      </p:sp>
      <p:sp>
        <p:nvSpPr>
          <p:cNvPr id="18" name="TextBox 17">
            <a:extLst>
              <a:ext uri="{FF2B5EF4-FFF2-40B4-BE49-F238E27FC236}">
                <a16:creationId xmlns:a16="http://schemas.microsoft.com/office/drawing/2014/main" id="{15DF098B-3913-4A15-B967-B86671B7448F}"/>
              </a:ext>
            </a:extLst>
          </p:cNvPr>
          <p:cNvSpPr txBox="1"/>
          <p:nvPr/>
        </p:nvSpPr>
        <p:spPr>
          <a:xfrm>
            <a:off x="4024152" y="5212848"/>
            <a:ext cx="235962" cy="215444"/>
          </a:xfrm>
          <a:prstGeom prst="rect">
            <a:avLst/>
          </a:prstGeom>
          <a:noFill/>
        </p:spPr>
        <p:txBody>
          <a:bodyPr wrap="none" rtlCol="0">
            <a:spAutoFit/>
          </a:bodyPr>
          <a:lstStyle/>
          <a:p>
            <a:r>
              <a:rPr lang="en-US" sz="800" dirty="0"/>
              <a:t>9</a:t>
            </a:r>
            <a:endParaRPr lang="en-DE" sz="800" dirty="0"/>
          </a:p>
        </p:txBody>
      </p:sp>
      <p:pic>
        <p:nvPicPr>
          <p:cNvPr id="19" name="Image 4">
            <a:extLst>
              <a:ext uri="{FF2B5EF4-FFF2-40B4-BE49-F238E27FC236}">
                <a16:creationId xmlns:a16="http://schemas.microsoft.com/office/drawing/2014/main" id="{FAA989FA-7D5D-401F-9775-33B76C8EEC5B}"/>
              </a:ext>
            </a:extLst>
          </p:cNvPr>
          <p:cNvPicPr>
            <a:picLocks noChangeAspect="1"/>
          </p:cNvPicPr>
          <p:nvPr/>
        </p:nvPicPr>
        <p:blipFill>
          <a:blip r:embed="rId6"/>
          <a:stretch>
            <a:fillRect/>
          </a:stretch>
        </p:blipFill>
        <p:spPr>
          <a:xfrm>
            <a:off x="6409247" y="4012769"/>
            <a:ext cx="1959668" cy="2101816"/>
          </a:xfrm>
          <a:prstGeom prst="rect">
            <a:avLst/>
          </a:prstGeom>
        </p:spPr>
      </p:pic>
      <p:sp>
        <p:nvSpPr>
          <p:cNvPr id="20" name="ZoneTexte 18">
            <a:extLst>
              <a:ext uri="{FF2B5EF4-FFF2-40B4-BE49-F238E27FC236}">
                <a16:creationId xmlns:a16="http://schemas.microsoft.com/office/drawing/2014/main" id="{E3074885-A553-4618-8333-DE5E3D002AA1}"/>
              </a:ext>
            </a:extLst>
          </p:cNvPr>
          <p:cNvSpPr txBox="1"/>
          <p:nvPr/>
        </p:nvSpPr>
        <p:spPr>
          <a:xfrm>
            <a:off x="5491094" y="5145253"/>
            <a:ext cx="1231159" cy="830997"/>
          </a:xfrm>
          <a:prstGeom prst="rect">
            <a:avLst/>
          </a:prstGeom>
          <a:noFill/>
        </p:spPr>
        <p:txBody>
          <a:bodyPr wrap="square" rtlCol="0">
            <a:spAutoFit/>
          </a:bodyPr>
          <a:lstStyle/>
          <a:p>
            <a:r>
              <a:rPr lang="fr-FR" sz="1200" dirty="0"/>
              <a:t>Battery Charger Case </a:t>
            </a:r>
            <a:r>
              <a:rPr lang="en-US" sz="1200" dirty="0"/>
              <a:t>with</a:t>
            </a:r>
            <a:r>
              <a:rPr lang="fr-FR" sz="1200" dirty="0"/>
              <a:t> 2 extra batteries (Option)</a:t>
            </a:r>
          </a:p>
        </p:txBody>
      </p:sp>
      <p:pic>
        <p:nvPicPr>
          <p:cNvPr id="9" name="Picture 8">
            <a:extLst>
              <a:ext uri="{FF2B5EF4-FFF2-40B4-BE49-F238E27FC236}">
                <a16:creationId xmlns:a16="http://schemas.microsoft.com/office/drawing/2014/main" id="{03956EF4-A1BA-426D-90E3-A1908E58C77E}"/>
              </a:ext>
            </a:extLst>
          </p:cNvPr>
          <p:cNvPicPr>
            <a:picLocks noChangeAspect="1"/>
          </p:cNvPicPr>
          <p:nvPr/>
        </p:nvPicPr>
        <p:blipFill>
          <a:blip r:embed="rId7"/>
          <a:stretch>
            <a:fillRect/>
          </a:stretch>
        </p:blipFill>
        <p:spPr>
          <a:xfrm>
            <a:off x="775107" y="4393246"/>
            <a:ext cx="612958" cy="1076933"/>
          </a:xfrm>
          <a:prstGeom prst="rect">
            <a:avLst/>
          </a:prstGeom>
        </p:spPr>
      </p:pic>
      <p:sp>
        <p:nvSpPr>
          <p:cNvPr id="22" name="TextBox 21">
            <a:extLst>
              <a:ext uri="{FF2B5EF4-FFF2-40B4-BE49-F238E27FC236}">
                <a16:creationId xmlns:a16="http://schemas.microsoft.com/office/drawing/2014/main" id="{5A478F76-C522-4564-9080-9981A746252F}"/>
              </a:ext>
            </a:extLst>
          </p:cNvPr>
          <p:cNvSpPr txBox="1"/>
          <p:nvPr/>
        </p:nvSpPr>
        <p:spPr>
          <a:xfrm>
            <a:off x="536459" y="4982021"/>
            <a:ext cx="497433" cy="246221"/>
          </a:xfrm>
          <a:prstGeom prst="rect">
            <a:avLst/>
          </a:prstGeom>
          <a:noFill/>
        </p:spPr>
        <p:txBody>
          <a:bodyPr wrap="square" rtlCol="0">
            <a:spAutoFit/>
          </a:bodyPr>
          <a:lstStyle/>
          <a:p>
            <a:r>
              <a:rPr lang="en-US" sz="1000" dirty="0"/>
              <a:t>10</a:t>
            </a:r>
            <a:endParaRPr lang="en-DE" sz="1000" dirty="0"/>
          </a:p>
        </p:txBody>
      </p:sp>
    </p:spTree>
    <p:extLst>
      <p:ext uri="{BB962C8B-B14F-4D97-AF65-F5344CB8AC3E}">
        <p14:creationId xmlns:p14="http://schemas.microsoft.com/office/powerpoint/2010/main" val="3616646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3508EF-498E-4394-8CB1-DB9273D20761}"/>
              </a:ext>
            </a:extLst>
          </p:cNvPr>
          <p:cNvSpPr>
            <a:spLocks noGrp="1"/>
          </p:cNvSpPr>
          <p:nvPr>
            <p:ph type="dt" sz="half" idx="2"/>
          </p:nvPr>
        </p:nvSpPr>
        <p:spPr/>
        <p:txBody>
          <a:bodyPr/>
          <a:lstStyle/>
          <a:p>
            <a:r>
              <a:rPr lang="en-US">
                <a:latin typeface="Verdana" panose="020B0604030504040204" pitchFamily="34" charset="0"/>
                <a:ea typeface="Verdana" panose="020B0604030504040204" pitchFamily="34" charset="0"/>
                <a:cs typeface="Verdana" panose="020B0604030504040204" pitchFamily="34" charset="0"/>
              </a:rPr>
              <a:t>KV0000</a:t>
            </a:r>
            <a:endParaRPr lang="en-US"/>
          </a:p>
        </p:txBody>
      </p:sp>
      <p:sp>
        <p:nvSpPr>
          <p:cNvPr id="3" name="Footer Placeholder 2">
            <a:extLst>
              <a:ext uri="{FF2B5EF4-FFF2-40B4-BE49-F238E27FC236}">
                <a16:creationId xmlns:a16="http://schemas.microsoft.com/office/drawing/2014/main" id="{B92F5B1F-00CC-412C-972C-EE800CAC4B7B}"/>
              </a:ext>
            </a:extLst>
          </p:cNvPr>
          <p:cNvSpPr>
            <a:spLocks noGrp="1"/>
          </p:cNvSpPr>
          <p:nvPr>
            <p:ph type="ftr" sz="quarter" idx="3"/>
          </p:nvPr>
        </p:nvSpPr>
        <p:spPr/>
        <p:txBody>
          <a:bodyPr/>
          <a:lstStyle/>
          <a:p>
            <a:endParaRPr lang="en-US"/>
          </a:p>
        </p:txBody>
      </p:sp>
      <p:sp>
        <p:nvSpPr>
          <p:cNvPr id="4" name="Slide Number Placeholder 3">
            <a:extLst>
              <a:ext uri="{FF2B5EF4-FFF2-40B4-BE49-F238E27FC236}">
                <a16:creationId xmlns:a16="http://schemas.microsoft.com/office/drawing/2014/main" id="{94531DA8-1606-46D2-88B3-C91A22E3097B}"/>
              </a:ext>
            </a:extLst>
          </p:cNvPr>
          <p:cNvSpPr>
            <a:spLocks noGrp="1"/>
          </p:cNvSpPr>
          <p:nvPr>
            <p:ph type="sldNum" sz="quarter" idx="4"/>
          </p:nvPr>
        </p:nvSpPr>
        <p:spPr/>
        <p:txBody>
          <a:bodyPr/>
          <a:lstStyle/>
          <a:p>
            <a:fld id="{401CF334-2D5C-4859-84A6-CA7E6E43FAEB}" type="slidenum">
              <a:rPr lang="en-US" smtClean="0"/>
              <a:pPr/>
              <a:t>8</a:t>
            </a:fld>
            <a:endParaRPr lang="en-US"/>
          </a:p>
        </p:txBody>
      </p:sp>
      <p:sp>
        <p:nvSpPr>
          <p:cNvPr id="5" name="Title 4">
            <a:extLst>
              <a:ext uri="{FF2B5EF4-FFF2-40B4-BE49-F238E27FC236}">
                <a16:creationId xmlns:a16="http://schemas.microsoft.com/office/drawing/2014/main" id="{7EB7D450-C5D8-4F17-AE2A-B0511C7206DB}"/>
              </a:ext>
            </a:extLst>
          </p:cNvPr>
          <p:cNvSpPr>
            <a:spLocks noGrp="1"/>
          </p:cNvSpPr>
          <p:nvPr>
            <p:ph type="title"/>
          </p:nvPr>
        </p:nvSpPr>
        <p:spPr/>
        <p:txBody>
          <a:bodyPr/>
          <a:lstStyle/>
          <a:p>
            <a:r>
              <a:rPr lang="en-US" altLang="zh-CN" dirty="0">
                <a:latin typeface="Arial"/>
                <a:ea typeface="等线 Light"/>
                <a:cs typeface="Arial"/>
              </a:rPr>
              <a:t>CS 3800 Technical Specifications</a:t>
            </a:r>
            <a:br>
              <a:rPr lang="en-US" dirty="0"/>
            </a:br>
            <a:endParaRPr lang="en-DE" dirty="0"/>
          </a:p>
        </p:txBody>
      </p:sp>
      <p:sp>
        <p:nvSpPr>
          <p:cNvPr id="7" name="Title 2">
            <a:extLst>
              <a:ext uri="{FF2B5EF4-FFF2-40B4-BE49-F238E27FC236}">
                <a16:creationId xmlns:a16="http://schemas.microsoft.com/office/drawing/2014/main" id="{7612E1B4-387C-431A-8CA7-1F57A5DBCB4D}"/>
              </a:ext>
            </a:extLst>
          </p:cNvPr>
          <p:cNvSpPr txBox="1">
            <a:spLocks/>
          </p:cNvSpPr>
          <p:nvPr/>
        </p:nvSpPr>
        <p:spPr>
          <a:xfrm>
            <a:off x="1123566" y="373108"/>
            <a:ext cx="9734170" cy="545722"/>
          </a:xfrm>
          <a:prstGeom prst="rect">
            <a:avLst/>
          </a:prstGeom>
        </p:spPr>
        <p:txBody>
          <a:bodyPr vert="horz" lIns="91440" tIns="45720" rIns="91440" bIns="45720" rtlCol="0" anchor="t">
            <a:noAutofit/>
          </a:bodyPr>
          <a:lstStyle>
            <a:lvl1pPr algn="l" defTabSz="914400" rtl="0" eaLnBrk="1" latinLnBrk="0" hangingPunct="1">
              <a:lnSpc>
                <a:spcPct val="85000"/>
              </a:lnSpc>
              <a:spcBef>
                <a:spcPct val="0"/>
              </a:spcBef>
              <a:buNone/>
              <a:defRPr sz="3200" b="1" i="0" kern="1200" spc="-50" baseline="0">
                <a:solidFill>
                  <a:schemeClr val="tx1">
                    <a:lumMod val="50000"/>
                    <a:lumOff val="50000"/>
                  </a:schemeClr>
                </a:solidFill>
                <a:latin typeface="Arial Black" panose="020B0604020202020204" pitchFamily="34" charset="0"/>
                <a:ea typeface="+mj-ea"/>
                <a:cs typeface="+mj-cs"/>
              </a:defRPr>
            </a:lvl1pPr>
          </a:lstStyle>
          <a:p>
            <a:endParaRPr lang="en-US" dirty="0"/>
          </a:p>
        </p:txBody>
      </p:sp>
      <p:graphicFrame>
        <p:nvGraphicFramePr>
          <p:cNvPr id="8" name="Table Placeholder 5">
            <a:extLst>
              <a:ext uri="{FF2B5EF4-FFF2-40B4-BE49-F238E27FC236}">
                <a16:creationId xmlns:a16="http://schemas.microsoft.com/office/drawing/2014/main" id="{E8365FED-042B-423E-8DBA-D6FF4301969F}"/>
              </a:ext>
            </a:extLst>
          </p:cNvPr>
          <p:cNvGraphicFramePr>
            <a:graphicFrameLocks/>
          </p:cNvGraphicFramePr>
          <p:nvPr>
            <p:extLst>
              <p:ext uri="{D42A27DB-BD31-4B8C-83A1-F6EECF244321}">
                <p14:modId xmlns:p14="http://schemas.microsoft.com/office/powerpoint/2010/main" val="3870270407"/>
              </p:ext>
            </p:extLst>
          </p:nvPr>
        </p:nvGraphicFramePr>
        <p:xfrm>
          <a:off x="867267" y="1179135"/>
          <a:ext cx="10180949" cy="4916865"/>
        </p:xfrm>
        <a:graphic>
          <a:graphicData uri="http://schemas.openxmlformats.org/drawingml/2006/table">
            <a:tbl>
              <a:tblPr firstRow="1" bandRow="1">
                <a:tableStyleId>{0E3FDE45-AF77-4B5C-9715-49D594BDF05E}</a:tableStyleId>
              </a:tblPr>
              <a:tblGrid>
                <a:gridCol w="2119439">
                  <a:extLst>
                    <a:ext uri="{9D8B030D-6E8A-4147-A177-3AD203B41FA5}">
                      <a16:colId xmlns:a16="http://schemas.microsoft.com/office/drawing/2014/main" val="854897104"/>
                    </a:ext>
                  </a:extLst>
                </a:gridCol>
                <a:gridCol w="2717239">
                  <a:extLst>
                    <a:ext uri="{9D8B030D-6E8A-4147-A177-3AD203B41FA5}">
                      <a16:colId xmlns:a16="http://schemas.microsoft.com/office/drawing/2014/main" val="2098141095"/>
                    </a:ext>
                  </a:extLst>
                </a:gridCol>
                <a:gridCol w="2776020">
                  <a:extLst>
                    <a:ext uri="{9D8B030D-6E8A-4147-A177-3AD203B41FA5}">
                      <a16:colId xmlns:a16="http://schemas.microsoft.com/office/drawing/2014/main" val="3310432715"/>
                    </a:ext>
                  </a:extLst>
                </a:gridCol>
                <a:gridCol w="2568251">
                  <a:extLst>
                    <a:ext uri="{9D8B030D-6E8A-4147-A177-3AD203B41FA5}">
                      <a16:colId xmlns:a16="http://schemas.microsoft.com/office/drawing/2014/main" val="134592071"/>
                    </a:ext>
                  </a:extLst>
                </a:gridCol>
              </a:tblGrid>
              <a:tr h="520435">
                <a:tc>
                  <a:txBody>
                    <a:bodyPr/>
                    <a:lstStyle/>
                    <a:p>
                      <a:pPr algn="l"/>
                      <a:r>
                        <a:rPr lang="en-US" altLang="zh-CN" sz="1600"/>
                        <a:t>Components</a:t>
                      </a:r>
                      <a:endParaRPr lang="en-US" sz="1600">
                        <a:latin typeface="Arial" panose="020B0604020202020204" pitchFamily="34" charset="0"/>
                        <a:cs typeface="Arial" panose="020B0604020202020204" pitchFamily="34" charset="0"/>
                      </a:endParaRPr>
                    </a:p>
                  </a:txBody>
                  <a:tcPr anchor="ctr"/>
                </a:tc>
                <a:tc>
                  <a:txBody>
                    <a:bodyPr/>
                    <a:lstStyle/>
                    <a:p>
                      <a:pPr algn="l"/>
                      <a:r>
                        <a:rPr lang="en-US" altLang="zh-CN" sz="1600"/>
                        <a:t>CS 3800 Wireless</a:t>
                      </a:r>
                      <a:endParaRPr lang="en-US" sz="1600">
                        <a:latin typeface="Arial" panose="020B0604020202020204" pitchFamily="34" charset="0"/>
                        <a:cs typeface="Arial" panose="020B0604020202020204" pitchFamily="34" charset="0"/>
                      </a:endParaRPr>
                    </a:p>
                  </a:txBody>
                  <a:tcPr anchor="ctr"/>
                </a:tc>
                <a:tc>
                  <a:txBody>
                    <a:bodyPr/>
                    <a:lstStyle/>
                    <a:p>
                      <a:pPr algn="l"/>
                      <a:r>
                        <a:rPr lang="en-US" sz="1600"/>
                        <a:t>CS 3700</a:t>
                      </a:r>
                      <a:endParaRPr lang="en-US" sz="1600">
                        <a:latin typeface="Arial" panose="020B0604020202020204" pitchFamily="34" charset="0"/>
                        <a:cs typeface="Arial" panose="020B0604020202020204" pitchFamily="34" charset="0"/>
                      </a:endParaRPr>
                    </a:p>
                  </a:txBody>
                  <a:tcPr anchor="ctr"/>
                </a:tc>
                <a:tc>
                  <a:txBody>
                    <a:bodyPr/>
                    <a:lstStyle/>
                    <a:p>
                      <a:pPr algn="l"/>
                      <a:r>
                        <a:rPr lang="en-US" sz="1600"/>
                        <a:t>CS 3600</a:t>
                      </a:r>
                      <a:endParaRPr lang="en-US" sz="160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91935073"/>
                  </a:ext>
                </a:extLst>
              </a:tr>
              <a:tr h="422130">
                <a:tc>
                  <a:txBody>
                    <a:bodyPr/>
                    <a:lstStyle/>
                    <a:p>
                      <a:pPr algn="l"/>
                      <a:r>
                        <a:rPr lang="en-US" sz="1400" b="1" u="none" strike="noStrike" baseline="0" dirty="0"/>
                        <a:t>Sensor technology</a:t>
                      </a:r>
                      <a:endParaRPr lang="en-US" sz="1400" b="1" dirty="0">
                        <a:latin typeface="Arial" panose="020B0604020202020204" pitchFamily="34" charset="0"/>
                        <a:cs typeface="Arial" panose="020B0604020202020204" pitchFamily="34" charset="0"/>
                      </a:endParaRPr>
                    </a:p>
                  </a:txBody>
                  <a:tcPr anchor="ctr"/>
                </a:tc>
                <a:tc>
                  <a:txBody>
                    <a:bodyPr/>
                    <a:lstStyle/>
                    <a:p>
                      <a:pPr algn="l" fontAlgn="t"/>
                      <a:r>
                        <a:rPr lang="en-US" sz="1400" u="none" strike="noStrike" dirty="0">
                          <a:effectLst/>
                        </a:rPr>
                        <a:t>1/2.9</a:t>
                      </a:r>
                      <a:r>
                        <a:rPr lang="zh-CN" altLang="en-US" sz="1400" u="none" strike="noStrike" dirty="0">
                          <a:effectLst/>
                        </a:rPr>
                        <a:t> </a:t>
                      </a:r>
                      <a:r>
                        <a:rPr lang="en-US" altLang="zh-CN" sz="1400" u="none" strike="noStrike" dirty="0">
                          <a:effectLst/>
                        </a:rPr>
                        <a:t>inch CMOS</a:t>
                      </a:r>
                      <a:endParaRPr lang="en-US" sz="1400" b="0" i="0" u="none" strike="noStrike" dirty="0">
                        <a:solidFill>
                          <a:srgbClr val="000000"/>
                        </a:solidFill>
                        <a:effectLst/>
                        <a:latin typeface="Calibri" panose="020F0502020204030204" pitchFamily="34" charset="0"/>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kern="1200">
                          <a:effectLst/>
                        </a:rPr>
                        <a:t>½ inch CMOS</a:t>
                      </a:r>
                      <a:endParaRPr lang="en-US" sz="1400" b="0" i="0" u="none" strike="noStrike" kern="1200">
                        <a:solidFill>
                          <a:srgbClr val="000000"/>
                        </a:solidFill>
                        <a:effectLst/>
                        <a:latin typeface="Calibri" panose="020F0502020204030204" pitchFamily="34" charset="0"/>
                        <a:ea typeface="+mn-ea"/>
                        <a:cs typeface="+mn-cs"/>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kern="1200">
                          <a:effectLst/>
                        </a:rPr>
                        <a:t>½ inch CMOS</a:t>
                      </a:r>
                      <a:endParaRPr lang="en-US" sz="1400" b="0" i="0" u="none" strike="noStrike" kern="1200">
                        <a:solidFill>
                          <a:srgbClr val="000000"/>
                        </a:solidFill>
                        <a:effectLst/>
                        <a:latin typeface="Calibri" panose="020F0502020204030204" pitchFamily="34" charset="0"/>
                        <a:ea typeface="+mn-ea"/>
                        <a:cs typeface="+mn-cs"/>
                      </a:endParaRPr>
                    </a:p>
                  </a:txBody>
                  <a:tcPr marT="9525" marB="0" anchor="ctr"/>
                </a:tc>
                <a:extLst>
                  <a:ext uri="{0D108BD9-81ED-4DB2-BD59-A6C34878D82A}">
                    <a16:rowId xmlns:a16="http://schemas.microsoft.com/office/drawing/2014/main" val="1602740014"/>
                  </a:ext>
                </a:extLst>
              </a:tr>
              <a:tr h="37126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baseline="0"/>
                        <a:t>Illumination</a:t>
                      </a:r>
                      <a:endPar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l" fontAlgn="t"/>
                      <a:r>
                        <a:rPr lang="en-US" sz="1400" u="none" strike="noStrike" baseline="0"/>
                        <a:t>LED: Amber, Blue, Green</a:t>
                      </a:r>
                      <a:endParaRPr lang="en-US" sz="1400" b="0" i="0" u="none" strike="noStrike">
                        <a:solidFill>
                          <a:srgbClr val="000000"/>
                        </a:solidFill>
                        <a:effectLst/>
                        <a:latin typeface="Calibri" panose="020F0502020204030204" pitchFamily="34" charset="0"/>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baseline="0"/>
                        <a:t>LED: Amber, Blue, Green</a:t>
                      </a:r>
                      <a:endParaRPr lang="en-US" sz="1400" b="0" i="0" u="none" strike="noStrike">
                        <a:solidFill>
                          <a:srgbClr val="000000"/>
                        </a:solidFill>
                        <a:effectLst/>
                        <a:latin typeface="Calibri" panose="020F0502020204030204" pitchFamily="34" charset="0"/>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u="none" strike="noStrike" baseline="0" dirty="0"/>
                        <a:t>LED: Amber, Blue, Green</a:t>
                      </a:r>
                      <a:endParaRPr lang="en-US" sz="1400" b="0" i="0" u="none" strike="noStrike" dirty="0">
                        <a:solidFill>
                          <a:srgbClr val="000000"/>
                        </a:solidFill>
                        <a:effectLst/>
                        <a:latin typeface="Calibri" panose="020F0502020204030204" pitchFamily="34" charset="0"/>
                      </a:endParaRPr>
                    </a:p>
                  </a:txBody>
                  <a:tcPr marT="9525" marB="0" anchor="ctr"/>
                </a:tc>
                <a:extLst>
                  <a:ext uri="{0D108BD9-81ED-4DB2-BD59-A6C34878D82A}">
                    <a16:rowId xmlns:a16="http://schemas.microsoft.com/office/drawing/2014/main" val="2359722119"/>
                  </a:ext>
                </a:extLst>
              </a:tr>
              <a:tr h="51427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baseline="0"/>
                        <a:t>Field of view</a:t>
                      </a:r>
                      <a:endParaRPr lang="en-US" sz="1400" b="1">
                        <a:latin typeface="Arial" panose="020B0604020202020204" pitchFamily="34" charset="0"/>
                        <a:cs typeface="Arial" panose="020B0604020202020204" pitchFamily="34" charset="0"/>
                      </a:endParaRPr>
                    </a:p>
                  </a:txBody>
                  <a:tcPr anchor="ctr"/>
                </a:tc>
                <a:tc>
                  <a:txBody>
                    <a:bodyPr/>
                    <a:lstStyle/>
                    <a:p>
                      <a:pPr algn="l"/>
                      <a:r>
                        <a:rPr lang="en-US" sz="1400" u="none" strike="noStrike" baseline="0">
                          <a:highlight>
                            <a:srgbClr val="00FF00"/>
                          </a:highlight>
                        </a:rPr>
                        <a:t>16 x 14 mm</a:t>
                      </a:r>
                    </a:p>
                    <a:p>
                      <a:pPr algn="l"/>
                      <a:r>
                        <a:rPr lang="en-US" sz="1400" u="none" strike="noStrike" baseline="0"/>
                        <a:t>13 x 7 mm (posterior tip)</a:t>
                      </a:r>
                      <a:endParaRPr lang="en-US" sz="1400" b="0" i="0" u="none" strike="noStrike">
                        <a:solidFill>
                          <a:srgbClr val="000000"/>
                        </a:solidFill>
                        <a:effectLst/>
                        <a:latin typeface="Calibri" panose="020F0502020204030204" pitchFamily="34" charset="0"/>
                      </a:endParaRPr>
                    </a:p>
                  </a:txBody>
                  <a:tcPr marT="9525" marB="0" anchor="ctr"/>
                </a:tc>
                <a:tc>
                  <a:txBody>
                    <a:bodyPr/>
                    <a:lstStyle/>
                    <a:p>
                      <a:pPr marL="0" marR="0">
                        <a:lnSpc>
                          <a:spcPct val="120000"/>
                        </a:lnSpc>
                        <a:spcBef>
                          <a:spcPts val="0"/>
                        </a:spcBef>
                        <a:spcAft>
                          <a:spcPts val="0"/>
                        </a:spcAft>
                      </a:pPr>
                      <a:r>
                        <a:rPr lang="en-US" sz="1400">
                          <a:effectLst/>
                        </a:rPr>
                        <a:t>13 x 13 mm</a:t>
                      </a:r>
                      <a:endParaRPr lang="en-US" sz="2000">
                        <a:effectLst/>
                      </a:endParaRPr>
                    </a:p>
                    <a:p>
                      <a:pPr marL="0" marR="0">
                        <a:lnSpc>
                          <a:spcPct val="120000"/>
                        </a:lnSpc>
                        <a:spcBef>
                          <a:spcPts val="0"/>
                        </a:spcBef>
                        <a:spcAft>
                          <a:spcPts val="0"/>
                        </a:spcAft>
                      </a:pPr>
                      <a:r>
                        <a:rPr lang="en-US" sz="1400">
                          <a:effectLst/>
                        </a:rPr>
                        <a:t>13 x 7 mm (posterior tip)</a:t>
                      </a:r>
                      <a:endParaRPr lang="en-US" sz="1400" b="0" i="0" u="none" strike="noStrike" kern="1200">
                        <a:solidFill>
                          <a:srgbClr val="000000"/>
                        </a:solidFill>
                        <a:effectLst/>
                        <a:latin typeface="Calibri" panose="020F0502020204030204" pitchFamily="34" charset="0"/>
                        <a:ea typeface="+mn-ea"/>
                        <a:cs typeface="+mn-cs"/>
                      </a:endParaRPr>
                    </a:p>
                  </a:txBody>
                  <a:tcPr marT="9525" marB="0" anchor="ctr"/>
                </a:tc>
                <a:tc>
                  <a:txBody>
                    <a:bodyPr/>
                    <a:lstStyle/>
                    <a:p>
                      <a:pPr marL="0" marR="0">
                        <a:lnSpc>
                          <a:spcPct val="120000"/>
                        </a:lnSpc>
                        <a:spcBef>
                          <a:spcPts val="0"/>
                        </a:spcBef>
                        <a:spcAft>
                          <a:spcPts val="0"/>
                        </a:spcAft>
                      </a:pPr>
                      <a:r>
                        <a:rPr lang="en-US" sz="1400">
                          <a:effectLst/>
                        </a:rPr>
                        <a:t>13 x 13 mm</a:t>
                      </a:r>
                      <a:endParaRPr lang="en-US" sz="2000">
                        <a:effectLst/>
                      </a:endParaRPr>
                    </a:p>
                    <a:p>
                      <a:pPr marL="0" marR="0">
                        <a:lnSpc>
                          <a:spcPct val="120000"/>
                        </a:lnSpc>
                        <a:spcBef>
                          <a:spcPts val="0"/>
                        </a:spcBef>
                        <a:spcAft>
                          <a:spcPts val="0"/>
                        </a:spcAft>
                      </a:pPr>
                      <a:r>
                        <a:rPr lang="en-US" sz="1400">
                          <a:effectLst/>
                        </a:rPr>
                        <a:t>13 x 7 mm (posterior tip)</a:t>
                      </a:r>
                      <a:endParaRPr lang="en-US" sz="1400" b="0" i="0" u="none" strike="noStrike" kern="1200">
                        <a:solidFill>
                          <a:srgbClr val="000000"/>
                        </a:solidFill>
                        <a:effectLst/>
                        <a:latin typeface="Calibri" panose="020F0502020204030204" pitchFamily="34" charset="0"/>
                        <a:ea typeface="+mn-ea"/>
                        <a:cs typeface="+mn-cs"/>
                      </a:endParaRPr>
                    </a:p>
                  </a:txBody>
                  <a:tcPr marT="9525" marB="0" anchor="ctr"/>
                </a:tc>
                <a:extLst>
                  <a:ext uri="{0D108BD9-81ED-4DB2-BD59-A6C34878D82A}">
                    <a16:rowId xmlns:a16="http://schemas.microsoft.com/office/drawing/2014/main" val="2093996809"/>
                  </a:ext>
                </a:extLst>
              </a:tr>
              <a:tr h="32860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baseline="0"/>
                        <a:t>Depth of field</a:t>
                      </a:r>
                      <a:endPar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l" fontAlgn="t"/>
                      <a:r>
                        <a:rPr lang="en-US" sz="1400" u="none" strike="noStrike" baseline="0">
                          <a:highlight>
                            <a:srgbClr val="00FF00"/>
                          </a:highlight>
                        </a:rPr>
                        <a:t>-2 to +16 mm</a:t>
                      </a:r>
                      <a:endParaRPr lang="en-US" sz="1400" b="0" i="0" u="none" strike="noStrike">
                        <a:solidFill>
                          <a:srgbClr val="000000"/>
                        </a:solidFill>
                        <a:effectLst/>
                        <a:highlight>
                          <a:srgbClr val="00FF00"/>
                        </a:highlight>
                        <a:latin typeface="Calibri" panose="020F0502020204030204" pitchFamily="34" charset="0"/>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-2 to +12 mm</a:t>
                      </a:r>
                      <a:endParaRPr lang="en-US" sz="2000">
                        <a:solidFill>
                          <a:srgbClr val="000000"/>
                        </a:solidFill>
                        <a:effectLst/>
                        <a:latin typeface="MinionPro-Regular"/>
                        <a:ea typeface="SimSun" panose="02010600030101010101" pitchFamily="2" charset="-122"/>
                        <a:cs typeface="MinionPro-Regular"/>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-2 to +12 mm</a:t>
                      </a:r>
                      <a:endParaRPr lang="en-US" sz="2000">
                        <a:solidFill>
                          <a:srgbClr val="000000"/>
                        </a:solidFill>
                        <a:effectLst/>
                        <a:latin typeface="MinionPro-Regular"/>
                        <a:ea typeface="SimSun" panose="02010600030101010101" pitchFamily="2" charset="-122"/>
                        <a:cs typeface="MinionPro-Regular"/>
                      </a:endParaRPr>
                    </a:p>
                  </a:txBody>
                  <a:tcPr marT="9525" marB="0" anchor="ctr"/>
                </a:tc>
                <a:extLst>
                  <a:ext uri="{0D108BD9-81ED-4DB2-BD59-A6C34878D82A}">
                    <a16:rowId xmlns:a16="http://schemas.microsoft.com/office/drawing/2014/main" val="2725665336"/>
                  </a:ext>
                </a:extLst>
              </a:tr>
              <a:tr h="814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baseline="0"/>
                        <a:t>Anti-fogging technology</a:t>
                      </a:r>
                      <a:endPar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l"/>
                      <a:r>
                        <a:rPr lang="en-US" sz="1400" u="none" strike="noStrike" baseline="0"/>
                        <a:t>By airflow, guaranteed non-fogging operation when</a:t>
                      </a:r>
                    </a:p>
                    <a:p>
                      <a:pPr algn="l"/>
                      <a:r>
                        <a:rPr lang="en-US" sz="1400" u="none" strike="noStrike" baseline="0"/>
                        <a:t>used intraorally</a:t>
                      </a:r>
                      <a:endParaRPr lang="en-US" sz="1400" b="0" i="0" u="none" strike="noStrike">
                        <a:solidFill>
                          <a:srgbClr val="000000"/>
                        </a:solidFill>
                        <a:effectLst/>
                        <a:latin typeface="Calibri" panose="020F0502020204030204" pitchFamily="34" charset="0"/>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Actively heated tip; guaranteed non-fogging operation when used intraorally</a:t>
                      </a:r>
                      <a:endParaRPr lang="en-US" sz="2000">
                        <a:solidFill>
                          <a:srgbClr val="000000"/>
                        </a:solidFill>
                        <a:effectLst/>
                        <a:latin typeface="MinionPro-Regular"/>
                        <a:ea typeface="SimSun" panose="02010600030101010101" pitchFamily="2" charset="-122"/>
                        <a:cs typeface="MinionPro-Regular"/>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Actively heated tip; guaranteed non-fogging operation when used intraorally</a:t>
                      </a:r>
                      <a:endParaRPr lang="en-US" sz="2000">
                        <a:solidFill>
                          <a:srgbClr val="000000"/>
                        </a:solidFill>
                        <a:effectLst/>
                        <a:latin typeface="MinionPro-Regular"/>
                        <a:ea typeface="SimSun" panose="02010600030101010101" pitchFamily="2" charset="-122"/>
                        <a:cs typeface="MinionPro-Regular"/>
                      </a:endParaRPr>
                    </a:p>
                  </a:txBody>
                  <a:tcPr marT="9525" marB="0" anchor="ctr"/>
                </a:tc>
                <a:extLst>
                  <a:ext uri="{0D108BD9-81ED-4DB2-BD59-A6C34878D82A}">
                    <a16:rowId xmlns:a16="http://schemas.microsoft.com/office/drawing/2014/main" val="3236427026"/>
                  </a:ext>
                </a:extLst>
              </a:tr>
              <a:tr h="3107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baseline="0"/>
                        <a:t>Digital connection</a:t>
                      </a:r>
                      <a:endPar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l" fontAlgn="t"/>
                      <a:r>
                        <a:rPr lang="en-US" sz="1400" u="none" strike="noStrike" baseline="0">
                          <a:highlight>
                            <a:srgbClr val="00FF00"/>
                          </a:highlight>
                        </a:rPr>
                        <a:t>Wi-Fi 5GHz,</a:t>
                      </a:r>
                      <a:r>
                        <a:rPr lang="zh-CN" altLang="en-US" sz="1400" u="none" strike="noStrike" baseline="0">
                          <a:highlight>
                            <a:srgbClr val="00FF00"/>
                          </a:highlight>
                        </a:rPr>
                        <a:t> </a:t>
                      </a:r>
                      <a:r>
                        <a:rPr lang="en-US" sz="1400" u="none" strike="noStrike" kern="1200" baseline="0">
                          <a:solidFill>
                            <a:schemeClr val="tx1"/>
                          </a:solidFill>
                          <a:highlight>
                            <a:srgbClr val="00FF00"/>
                          </a:highlight>
                          <a:latin typeface="+mn-lt"/>
                          <a:ea typeface="+mn-ea"/>
                          <a:cs typeface="+mn-cs"/>
                        </a:rPr>
                        <a:t>802.11ac</a:t>
                      </a: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USB 2.0 High Speed</a:t>
                      </a:r>
                      <a:endParaRPr lang="en-US" sz="2000">
                        <a:solidFill>
                          <a:srgbClr val="000000"/>
                        </a:solidFill>
                        <a:effectLst/>
                        <a:latin typeface="MinionPro-Regular"/>
                        <a:ea typeface="SimSun" panose="02010600030101010101" pitchFamily="2" charset="-122"/>
                        <a:cs typeface="MinionPro-Regular"/>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USB 2.0 High Speed</a:t>
                      </a:r>
                      <a:endParaRPr lang="en-US" sz="2000">
                        <a:solidFill>
                          <a:srgbClr val="000000"/>
                        </a:solidFill>
                        <a:effectLst/>
                        <a:latin typeface="MinionPro-Regular"/>
                        <a:ea typeface="SimSun" panose="02010600030101010101" pitchFamily="2" charset="-122"/>
                        <a:cs typeface="MinionPro-Regular"/>
                      </a:endParaRPr>
                    </a:p>
                  </a:txBody>
                  <a:tcPr marT="9525" marB="0" anchor="ctr"/>
                </a:tc>
                <a:extLst>
                  <a:ext uri="{0D108BD9-81ED-4DB2-BD59-A6C34878D82A}">
                    <a16:rowId xmlns:a16="http://schemas.microsoft.com/office/drawing/2014/main" val="86572901"/>
                  </a:ext>
                </a:extLst>
              </a:tr>
              <a:tr h="528195">
                <a:tc>
                  <a:txBody>
                    <a:bodyPr/>
                    <a:lstStyle/>
                    <a:p>
                      <a:pPr algn="l"/>
                      <a:r>
                        <a:rPr lang="en-US" sz="1400" b="1" u="none" strike="noStrike" baseline="0"/>
                        <a:t>Dimensions without</a:t>
                      </a:r>
                    </a:p>
                    <a:p>
                      <a:pPr algn="l"/>
                      <a:r>
                        <a:rPr lang="en-US" sz="1400" b="1" u="none" strike="noStrike" baseline="0"/>
                        <a:t>cable</a:t>
                      </a:r>
                      <a:endPar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l"/>
                      <a:r>
                        <a:rPr lang="en-US" sz="1400" u="none" strike="noStrike" baseline="0"/>
                        <a:t>226 x 38 x 60 mm</a:t>
                      </a:r>
                    </a:p>
                    <a:p>
                      <a:pPr algn="l"/>
                      <a:r>
                        <a:rPr lang="en-US" sz="1400" u="none" strike="noStrike" baseline="0"/>
                        <a:t>for normal and side tips</a:t>
                      </a:r>
                      <a:endParaRPr lang="en-US" sz="1400" b="0" i="0" u="none" strike="noStrike">
                        <a:solidFill>
                          <a:srgbClr val="000000"/>
                        </a:solidFill>
                        <a:effectLst/>
                        <a:latin typeface="Calibri" panose="020F0502020204030204" pitchFamily="34" charset="0"/>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220 x 38 x 58 mm for normal and side tips</a:t>
                      </a:r>
                      <a:endParaRPr lang="en-US" sz="2000">
                        <a:solidFill>
                          <a:srgbClr val="000000"/>
                        </a:solidFill>
                        <a:effectLst/>
                        <a:latin typeface="MinionPro-Regular"/>
                        <a:ea typeface="SimSun" panose="02010600030101010101" pitchFamily="2" charset="-122"/>
                        <a:cs typeface="MinionPro-Regular"/>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220 x 38 x 58 mm for normal and side tips</a:t>
                      </a:r>
                      <a:endParaRPr lang="en-US" sz="2000">
                        <a:solidFill>
                          <a:srgbClr val="000000"/>
                        </a:solidFill>
                        <a:effectLst/>
                        <a:latin typeface="MinionPro-Regular"/>
                        <a:ea typeface="SimSun" panose="02010600030101010101" pitchFamily="2" charset="-122"/>
                        <a:cs typeface="MinionPro-Regular"/>
                      </a:endParaRPr>
                    </a:p>
                  </a:txBody>
                  <a:tcPr marT="9525" marB="0" anchor="ctr"/>
                </a:tc>
                <a:extLst>
                  <a:ext uri="{0D108BD9-81ED-4DB2-BD59-A6C34878D82A}">
                    <a16:rowId xmlns:a16="http://schemas.microsoft.com/office/drawing/2014/main" val="4124383086"/>
                  </a:ext>
                </a:extLst>
              </a:tr>
              <a:tr h="44469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baseline="0"/>
                        <a:t>Weight</a:t>
                      </a:r>
                      <a:endPar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l" fontAlgn="t"/>
                      <a:r>
                        <a:rPr lang="en-US" sz="1400" u="none" strike="noStrike" baseline="0">
                          <a:highlight>
                            <a:srgbClr val="00FF00"/>
                          </a:highlight>
                        </a:rPr>
                        <a:t>240 g</a:t>
                      </a:r>
                      <a:r>
                        <a:rPr lang="en-US" sz="1400" u="none" strike="noStrike" baseline="0"/>
                        <a:t> (with battery)</a:t>
                      </a:r>
                      <a:endParaRPr lang="en-US" sz="1400" b="0" i="0" u="none" strike="noStrike">
                        <a:solidFill>
                          <a:srgbClr val="000000"/>
                        </a:solidFill>
                        <a:effectLst/>
                        <a:latin typeface="Calibri" panose="020F0502020204030204" pitchFamily="34" charset="0"/>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325 g (excluding scanner cable and power box)</a:t>
                      </a:r>
                      <a:endParaRPr lang="en-US" sz="2000">
                        <a:solidFill>
                          <a:srgbClr val="000000"/>
                        </a:solidFill>
                        <a:effectLst/>
                        <a:latin typeface="MinionPro-Regular"/>
                        <a:ea typeface="SimSun" panose="02010600030101010101" pitchFamily="2" charset="-122"/>
                        <a:cs typeface="MinionPro-Regular"/>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325 g (excluding scanner cable and power box)</a:t>
                      </a:r>
                      <a:endParaRPr lang="en-US" sz="2000">
                        <a:solidFill>
                          <a:srgbClr val="000000"/>
                        </a:solidFill>
                        <a:effectLst/>
                        <a:latin typeface="MinionPro-Regular"/>
                        <a:ea typeface="SimSun" panose="02010600030101010101" pitchFamily="2" charset="-122"/>
                        <a:cs typeface="MinionPro-Regular"/>
                      </a:endParaRPr>
                    </a:p>
                  </a:txBody>
                  <a:tcPr marT="9525" marB="0" anchor="ctr"/>
                </a:tc>
                <a:extLst>
                  <a:ext uri="{0D108BD9-81ED-4DB2-BD59-A6C34878D82A}">
                    <a16:rowId xmlns:a16="http://schemas.microsoft.com/office/drawing/2014/main" val="2696019715"/>
                  </a:ext>
                </a:extLst>
              </a:tr>
              <a:tr h="6621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u="none" strike="noStrike" baseline="0"/>
                        <a:t>Handpiece</a:t>
                      </a:r>
                      <a:endParaRPr kumimoji="0" lang="en-US" sz="1400" b="1" i="0" u="none" strike="noStrike" kern="120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endParaRPr>
                    </a:p>
                  </a:txBody>
                  <a:tcPr anchor="ctr"/>
                </a:tc>
                <a:tc>
                  <a:txBody>
                    <a:bodyPr/>
                    <a:lstStyle/>
                    <a:p>
                      <a:pPr algn="l"/>
                      <a:r>
                        <a:rPr lang="en-US" sz="1400" u="none" strike="noStrike" baseline="0"/>
                        <a:t>Input: 12V 2.5A (with power cable)</a:t>
                      </a:r>
                    </a:p>
                    <a:p>
                      <a:pPr algn="l"/>
                      <a:r>
                        <a:rPr lang="en-US" sz="1400" u="none" strike="noStrike" baseline="0"/>
                        <a:t>3.6V 3A (with battery)</a:t>
                      </a:r>
                      <a:endParaRPr lang="en-US" sz="1400" b="0" i="0" u="none" strike="noStrike">
                        <a:solidFill>
                          <a:srgbClr val="000000"/>
                        </a:solidFill>
                        <a:effectLst/>
                        <a:latin typeface="Calibri" panose="020F0502020204030204" pitchFamily="34" charset="0"/>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a:effectLst/>
                        </a:rPr>
                        <a:t>Input: 12V 2A</a:t>
                      </a:r>
                      <a:endParaRPr lang="en-US" sz="2000">
                        <a:solidFill>
                          <a:srgbClr val="000000"/>
                        </a:solidFill>
                        <a:effectLst/>
                        <a:latin typeface="MinionPro-Regular"/>
                        <a:ea typeface="SimSun" panose="02010600030101010101" pitchFamily="2" charset="-122"/>
                        <a:cs typeface="MinionPro-Regular"/>
                      </a:endParaRPr>
                    </a:p>
                  </a:txBody>
                  <a:tcPr marT="9525" marB="0" anchor="ct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sz="1400" dirty="0">
                          <a:effectLst/>
                        </a:rPr>
                        <a:t>Input: 12V 2A</a:t>
                      </a:r>
                      <a:endParaRPr lang="en-US" sz="2000" dirty="0">
                        <a:solidFill>
                          <a:srgbClr val="000000"/>
                        </a:solidFill>
                        <a:effectLst/>
                        <a:latin typeface="MinionPro-Regular"/>
                        <a:ea typeface="SimSun" panose="02010600030101010101" pitchFamily="2" charset="-122"/>
                        <a:cs typeface="MinionPro-Regular"/>
                      </a:endParaRPr>
                    </a:p>
                  </a:txBody>
                  <a:tcPr marT="9525" marB="0" anchor="ctr"/>
                </a:tc>
                <a:extLst>
                  <a:ext uri="{0D108BD9-81ED-4DB2-BD59-A6C34878D82A}">
                    <a16:rowId xmlns:a16="http://schemas.microsoft.com/office/drawing/2014/main" val="1180565160"/>
                  </a:ext>
                </a:extLst>
              </a:tr>
            </a:tbl>
          </a:graphicData>
        </a:graphic>
      </p:graphicFrame>
    </p:spTree>
    <p:extLst>
      <p:ext uri="{BB962C8B-B14F-4D97-AF65-F5344CB8AC3E}">
        <p14:creationId xmlns:p14="http://schemas.microsoft.com/office/powerpoint/2010/main" val="1603840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FD0B7A1-DDE8-4975-BDD2-043A01FB49B5}"/>
              </a:ext>
            </a:extLst>
          </p:cNvPr>
          <p:cNvSpPr/>
          <p:nvPr/>
        </p:nvSpPr>
        <p:spPr>
          <a:xfrm>
            <a:off x="8286161" y="3572759"/>
            <a:ext cx="3905839" cy="3285241"/>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 name="Picture 2">
            <a:extLst>
              <a:ext uri="{FF2B5EF4-FFF2-40B4-BE49-F238E27FC236}">
                <a16:creationId xmlns:a16="http://schemas.microsoft.com/office/drawing/2014/main" id="{52F5BE15-FD8D-4CB1-9827-DA92C2CCC2B8}"/>
              </a:ext>
            </a:extLst>
          </p:cNvPr>
          <p:cNvPicPr>
            <a:picLocks noChangeAspect="1"/>
          </p:cNvPicPr>
          <p:nvPr/>
        </p:nvPicPr>
        <p:blipFill>
          <a:blip r:embed="rId2"/>
          <a:stretch>
            <a:fillRect/>
          </a:stretch>
        </p:blipFill>
        <p:spPr>
          <a:xfrm flipH="1">
            <a:off x="7918515" y="3907782"/>
            <a:ext cx="3188972" cy="2330403"/>
          </a:xfrm>
          <a:prstGeom prst="rect">
            <a:avLst/>
          </a:prstGeom>
        </p:spPr>
      </p:pic>
      <p:sp>
        <p:nvSpPr>
          <p:cNvPr id="4" name="Title 1">
            <a:extLst>
              <a:ext uri="{FF2B5EF4-FFF2-40B4-BE49-F238E27FC236}">
                <a16:creationId xmlns:a16="http://schemas.microsoft.com/office/drawing/2014/main" id="{80A8DCD2-5B79-4B40-B848-EFF6FF8CFF47}"/>
              </a:ext>
            </a:extLst>
          </p:cNvPr>
          <p:cNvSpPr txBox="1">
            <a:spLocks/>
          </p:cNvSpPr>
          <p:nvPr/>
        </p:nvSpPr>
        <p:spPr>
          <a:xfrm>
            <a:off x="533400" y="2971800"/>
            <a:ext cx="6400800" cy="838200"/>
          </a:xfrm>
          <a:prstGeom prst="rect">
            <a:avLst/>
          </a:prstGeom>
        </p:spPr>
        <p:txBody>
          <a:bodyPr anchor="ct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lnSpc>
                <a:spcPct val="120000"/>
              </a:lnSpc>
            </a:pPr>
            <a:r>
              <a:rPr lang="en-US" b="1" spc="300" dirty="0">
                <a:solidFill>
                  <a:schemeClr val="bg1">
                    <a:lumMod val="85000"/>
                  </a:schemeClr>
                </a:solidFill>
                <a:latin typeface="Arial Black" panose="020B0604020202020204" pitchFamily="34" charset="0"/>
                <a:ea typeface="Pluto Sans Light" panose="02000000000000000000" pitchFamily="2" charset="-128"/>
                <a:cs typeface="Arial Black" panose="020B0604020202020204" pitchFamily="34" charset="0"/>
              </a:rPr>
              <a:t>Workflow</a:t>
            </a:r>
          </a:p>
        </p:txBody>
      </p:sp>
      <p:pic>
        <p:nvPicPr>
          <p:cNvPr id="5" name="Picture 4">
            <a:extLst>
              <a:ext uri="{FF2B5EF4-FFF2-40B4-BE49-F238E27FC236}">
                <a16:creationId xmlns:a16="http://schemas.microsoft.com/office/drawing/2014/main" id="{978E66AE-B2E6-4E72-98FE-2117B983FD53}"/>
              </a:ext>
            </a:extLst>
          </p:cNvPr>
          <p:cNvPicPr>
            <a:picLocks noChangeAspect="1"/>
          </p:cNvPicPr>
          <p:nvPr/>
        </p:nvPicPr>
        <p:blipFill>
          <a:blip r:embed="rId3"/>
          <a:stretch>
            <a:fillRect/>
          </a:stretch>
        </p:blipFill>
        <p:spPr>
          <a:xfrm>
            <a:off x="8184441" y="1694184"/>
            <a:ext cx="3535789" cy="1878575"/>
          </a:xfrm>
          <a:prstGeom prst="rect">
            <a:avLst/>
          </a:prstGeom>
        </p:spPr>
      </p:pic>
    </p:spTree>
    <p:extLst>
      <p:ext uri="{BB962C8B-B14F-4D97-AF65-F5344CB8AC3E}">
        <p14:creationId xmlns:p14="http://schemas.microsoft.com/office/powerpoint/2010/main" val="401551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9&quot;/&gt;&lt;lineCharCount val=&quot;13&quot;/&gt;&lt;lineCharCount val=&quot;14&quot;/&gt;&lt;lineCharCount val=&quot;19&quot;/&gt;&lt;lineCharCount val=&quot;20&quot;/&gt;&lt;lineCharCount val=&quot;20&quot;/&gt;&lt;lineCharCount val=&quot;30&quot;/&gt;&lt;lineCharCount val=&quot;15&quot;/&gt;&lt;lineCharCount val=&quot;16&quot;/&gt;&lt;lineCharCount val=&quot;19&quot;/&gt;&lt;lineCharCount val=&quot;10&quot;/&gt;&lt;lineCharCount val=&quot;30&quot;/&gt;&lt;lineCharCount val=&quot;16&quot;/&gt;&lt;lineCharCount val=&quot;23&quot;/&gt;&lt;lineCharCount val=&quot;28&quot;/&gt;&lt;lineCharCount val=&quot;21&quot;/&gt;&lt;lineCharCount val=&quot;17&quot;/&gt;&lt;lineCharCount val=&quot;21&quot;/&gt;&lt;lineCharCount val=&quot;18&quot;/&gt;&lt;lineCharCount val=&quot;10&quot;/&gt;&lt;/TableIndex&gt;&lt;/ShapeTextInfo&gt;"/>
  <p:tag name="HTML_SHAPEINFO" val="&lt;ThreeDShapeInfo&gt;&lt;uuid val=&quot;{42B1EFDE-2FEE-42A4-AD8F-4A24616A6A7B}&quot;/&gt;&lt;isInvalidForFieldText val=&quot;0&quot;/&gt;&lt;Image&gt;&lt;filename val=&quot;C:\Users\william.nealous\AppData\Local\Temp\CP47116696858291Session\CPTrustFolder47116696858306\PPTImport47116699754590\data\asimages\{42B1EFDE-2FEE-42A4-AD8F-4A24616A6A7B}_10.png&quot;/&gt;&lt;left val=&quot;45&quot;/&gt;&lt;top val=&quot;186&quot;/&gt;&lt;width val=&quot;236&quot;/&gt;&lt;height val=&quot;474&quot;/&gt;&lt;hasText val=&quot;1&quot;/&gt;&lt;/Image&gt;&lt;/ThreeDShapeInfo&gt;"/>
</p:tagLst>
</file>

<file path=ppt/tags/tag10.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9&quot;/&gt;&lt;lineCharCount val=&quot;13&quot;/&gt;&lt;lineCharCount val=&quot;14&quot;/&gt;&lt;lineCharCount val=&quot;19&quot;/&gt;&lt;lineCharCount val=&quot;20&quot;/&gt;&lt;lineCharCount val=&quot;20&quot;/&gt;&lt;lineCharCount val=&quot;30&quot;/&gt;&lt;lineCharCount val=&quot;15&quot;/&gt;&lt;lineCharCount val=&quot;16&quot;/&gt;&lt;lineCharCount val=&quot;19&quot;/&gt;&lt;lineCharCount val=&quot;10&quot;/&gt;&lt;lineCharCount val=&quot;30&quot;/&gt;&lt;lineCharCount val=&quot;16&quot;/&gt;&lt;lineCharCount val=&quot;23&quot;/&gt;&lt;lineCharCount val=&quot;28&quot;/&gt;&lt;lineCharCount val=&quot;21&quot;/&gt;&lt;lineCharCount val=&quot;17&quot;/&gt;&lt;lineCharCount val=&quot;21&quot;/&gt;&lt;lineCharCount val=&quot;18&quot;/&gt;&lt;lineCharCount val=&quot;10&quot;/&gt;&lt;/TableIndex&gt;&lt;/ShapeTextInfo&gt;"/>
  <p:tag name="HTML_SHAPEINFO" val="&lt;ThreeDShapeInfo&gt;&lt;uuid val=&quot;{42B1EFDE-2FEE-42A4-AD8F-4A24616A6A7B}&quot;/&gt;&lt;isInvalidForFieldText val=&quot;0&quot;/&gt;&lt;Image&gt;&lt;filename val=&quot;C:\Users\william.nealous\AppData\Local\Temp\CP47116696858291Session\CPTrustFolder47116696858306\PPTImport47116699754590\data\asimages\{42B1EFDE-2FEE-42A4-AD8F-4A24616A6A7B}_10.png&quot;/&gt;&lt;left val=&quot;45&quot;/&gt;&lt;top val=&quot;186&quot;/&gt;&lt;width val=&quot;236&quot;/&gt;&lt;height val=&quot;474&quot;/&gt;&lt;hasText val=&quot;1&quot;/&gt;&lt;/Image&gt;&lt;/ThreeDShapeInfo&gt;"/>
</p:tagLst>
</file>

<file path=ppt/tags/tag11.xml><?xml version="1.0" encoding="utf-8"?>
<p:tagLst xmlns:a="http://schemas.openxmlformats.org/drawingml/2006/main" xmlns:r="http://schemas.openxmlformats.org/officeDocument/2006/relationships" xmlns:p="http://schemas.openxmlformats.org/presentationml/2006/main">
  <p:tag name="HTML_SHAPEINFO" val="&lt;ThreeDShapeInfo&gt;&lt;uuid val=&quot;{DEA77988-FC34-4169-8975-51D33120BA27}&quot;/&gt;&lt;isInvalidForFieldText val=&quot;0&quot;/&gt;&lt;Image&gt;&lt;filename val=&quot;C:\Users\william.nealous\AppData\Local\Temp\CP47116696858291Session\CPTrustFolder47116696858306\PPTImport47116699754590\data\asimages\{DEA77988-FC34-4169-8975-51D33120BA27}_13.png&quot;/&gt;&lt;left val=&quot;426&quot;/&gt;&lt;top val=&quot;151&quot;/&gt;&lt;width val=&quot;463&quot;/&gt;&lt;height val=&quot;292&quot;/&gt;&lt;hasText val=&quot;1&quot;/&gt;&lt;/Image&gt;&lt;/ThreeDShapeInfo&gt;"/>
</p:tagLst>
</file>

<file path=ppt/tags/tag1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4&quot;/&gt;&lt;lineCharCount val=&quot;46&quot;/&gt;&lt;lineCharCount val=&quot;40&quot;/&gt;&lt;lineCharCount val=&quot;42&quot;/&gt;&lt;lineCharCount val=&quot;12&quot;/&gt;&lt;/TableIndex&gt;&lt;/ShapeTextInfo&gt;"/>
  <p:tag name="HTML_SHAPEINFO" val="&lt;ThreeDShapeInfo&gt;&lt;uuid val=&quot;{98C5C321-6751-425E-8436-59C6CAA41060}&quot;/&gt;&lt;isInvalidForFieldText val=&quot;0&quot;/&gt;&lt;Image&gt;&lt;filename val=&quot;C:\Users\william.nealous\AppData\Local\Temp\CP47116696858291Session\CPTrustFolder47116696858306\PPTImport47116699754590\data\asimages\{98C5C321-6751-425E-8436-59C6CAA41060}_13.png&quot;/&gt;&lt;left val=&quot;470&quot;/&gt;&lt;top val=&quot;524&quot;/&gt;&lt;width val=&quot;438&quot;/&gt;&lt;height val=&quot;122&quot;/&gt;&lt;hasText val=&quot;1&quot;/&gt;&lt;/Image&gt;&lt;/ThreeDShapeInfo&gt;"/>
</p:tagLst>
</file>

<file path=ppt/tags/tag1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9&quot;/&gt;&lt;/TableIndex&gt;&lt;/ShapeTextInfo&gt;"/>
</p:tagLst>
</file>

<file path=ppt/tags/tag1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6&quot;/&gt;&lt;/TableIndex&gt;&lt;/ShapeTextInfo&gt;"/>
</p:tagLst>
</file>

<file path=ppt/tags/tag15.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Lst>
</file>

<file path=ppt/tags/tag1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Lst>
</file>

<file path=ppt/tags/tag2.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 name="HTML_SHAPEINFO" val="&lt;ThreeDShapeInfo&gt;&lt;uuid val=&quot;{398D9EFA-4092-488F-805A-FD950E28473A}&quot;/&gt;&lt;isInvalidForFieldText val=&quot;0&quot;/&gt;&lt;Image&gt;&lt;filename val=&quot;C:\Users\william.nealous\AppData\Local\Temp\CP47116696858291Session\CPTrustFolder47116696858306\PPTImport47116699754590\data\asimages\{398D9EFA-4092-488F-805A-FD950E28473A}_10.png&quot;/&gt;&lt;left val=&quot;33&quot;/&gt;&lt;top val=&quot;57&quot;/&gt;&lt;width val=&quot;871&quot;/&gt;&lt;height val=&quot;79&quot;/&gt;&lt;hasText val=&quot;1&quot;/&gt;&lt;/Image&gt;&lt;/ThreeDShapeInfo&gt;"/>
</p:tagLst>
</file>

<file path=ppt/tags/tag3.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21&quot;/&gt;&lt;/TableIndex&gt;&lt;/ShapeTextInfo&gt;"/>
  <p:tag name="HTML_SHAPEINFO" val="&lt;ThreeDShapeInfo&gt;&lt;uuid val=&quot;{4035519C-91B7-4CCD-9306-64AA744540A0}&quot;/&gt;&lt;isInvalidForFieldText val=&quot;0&quot;/&gt;&lt;Image&gt;&lt;filename val=&quot;C:\Users\william.nealous\AppData\Local\Temp\CP47116696858291Session\CPTrustFolder47116696858306\PPTImport47116699754590\data\asimages\{4035519C-91B7-4CCD-9306-64AA744540A0}_11.png&quot;/&gt;&lt;left val=&quot;33&quot;/&gt;&lt;top val=&quot;57&quot;/&gt;&lt;width val=&quot;871&quot;/&gt;&lt;height val=&quot;79&quot;/&gt;&lt;hasText val=&quot;1&quot;/&gt;&lt;/Image&gt;&lt;/ThreeDShapeInfo&gt;"/>
</p:tagLst>
</file>

<file path=ppt/tags/tag4.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4&quot;/&gt;&lt;/TableIndex&gt;&lt;/ShapeTextInfo&gt;"/>
  <p:tag name="HTML_SHAPEINFO" val="&lt;ThreeDShapeInfo&gt;&lt;uuid val=&quot;{FFFD0C8D-E004-4643-B266-AD80C128C79D}&quot;/&gt;&lt;isInvalidForFieldText val=&quot;0&quot;/&gt;&lt;Image&gt;&lt;filename val=&quot;C:\Users\william.nealous\AppData\Local\Temp\CP47116696858291Session\CPTrustFolder47116696858306\PPTImport47116699754590\data\asimages\{FFFD0C8D-E004-4643-B266-AD80C128C79D}_11.png&quot;/&gt;&lt;left val=&quot;102&quot;/&gt;&lt;top val=&quot;651&quot;/&gt;&lt;width val=&quot;189&quot;/&gt;&lt;height val=&quot;41&quot;/&gt;&lt;hasText val=&quot;1&quot;/&gt;&lt;/Image&gt;&lt;/ThreeDShapeInfo&gt;"/>
</p:tagLst>
</file>

<file path=ppt/tags/tag5.xml><?xml version="1.0" encoding="utf-8"?>
<p:tagLst xmlns:a="http://schemas.openxmlformats.org/drawingml/2006/main" xmlns:r="http://schemas.openxmlformats.org/officeDocument/2006/relationships" xmlns:p="http://schemas.openxmlformats.org/presentationml/2006/main">
  <p:tag name="HTML_SHAPEINFO" val="&lt;ThreeDShapeInfo&gt;&lt;uuid val=&quot;{1C1545E1-0442-41F2-A123-F125A6FE1BF6}&quot;/&gt;&lt;isInvalidForFieldText val=&quot;0&quot;/&gt;&lt;Image&gt;&lt;filename val=&quot;C:\Users\william.nealous\AppData\Local\Temp\CP47116696858291Session\CPTrustFolder47116696858306\PPTImport47116699754590\data\asimages\{1C1545E1-0442-41F2-A123-F125A6FE1BF6}_11.png&quot;/&gt;&lt;left val=&quot;425&quot;/&gt;&lt;top val=&quot;393&quot;/&gt;&lt;width val=&quot;322&quot;/&gt;&lt;height val=&quot;55&quot;/&gt;&lt;hasText val=&quot;1&quot;/&gt;&lt;/Image&gt;&lt;/ThreeDShapeInfo&gt;"/>
</p:tagLst>
</file>

<file path=ppt/tags/tag6.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1&quot;/&gt;&lt;lineCharCount val=&quot;17&quot;/&gt;&lt;/TableIndex&gt;&lt;/ShapeTextInfo&gt;"/>
  <p:tag name="HTML_SHAPEINFO" val="&lt;ThreeDShapeInfo&gt;&lt;uuid val=&quot;{52D874AA-6A40-4378-A332-9568AB2A650F}&quot;/&gt;&lt;isInvalidForFieldText val=&quot;0&quot;/&gt;&lt;Image&gt;&lt;filename val=&quot;C:\Users\william.nealous\AppData\Local\Temp\CP47116696858291Session\CPTrustFolder47116696858306\PPTImport47116699754590\data\asimages\{52D874AA-6A40-4378-A332-9568AB2A650F}_11.png&quot;/&gt;&lt;left val=&quot;183&quot;/&gt;&lt;top val=&quot;434&quot;/&gt;&lt;width val=&quot;202&quot;/&gt;&lt;height val=&quot;41&quot;/&gt;&lt;hasText val=&quot;1&quot;/&gt;&lt;/Image&gt;&lt;/ThreeDShapeInfo&gt;"/>
</p:tagLst>
</file>

<file path=ppt/tags/tag7.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4&quot;/&gt;&lt;lineCharCount val=&quot;16&quot;/&gt;&lt;/TableIndex&gt;&lt;/ShapeTextInfo&gt;"/>
  <p:tag name="HTML_SHAPEINFO" val="&lt;ThreeDShapeInfo&gt;&lt;uuid val=&quot;{B0FB3C3D-6198-495C-9373-21DEA4BAF920}&quot;/&gt;&lt;isInvalidForFieldText val=&quot;0&quot;/&gt;&lt;Image&gt;&lt;filename val=&quot;C:\Users\william.nealous\AppData\Local\Temp\CP47116696858291Session\CPTrustFolder47116696858306\PPTImport47116699754590\data\asimages\{B0FB3C3D-6198-495C-9373-21DEA4BAF920}_11.png&quot;/&gt;&lt;left val=&quot;759&quot;/&gt;&lt;top val=&quot;392&quot;/&gt;&lt;width val=&quot;158&quot;/&gt;&lt;height val=&quot;55&quot;/&gt;&lt;hasText val=&quot;1&quot;/&gt;&lt;/Image&gt;&lt;/ThreeDShapeInfo&gt;"/>
</p:tagLst>
</file>

<file path=ppt/tags/tag8.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11&quot;/&gt;&lt;lineCharCount val=&quot;16&quot;/&gt;&lt;/TableIndex&gt;&lt;/ShapeTextInfo&gt;"/>
</p:tagLst>
</file>

<file path=ppt/tags/tag9.xml><?xml version="1.0" encoding="utf-8"?>
<p:tagLst xmlns:a="http://schemas.openxmlformats.org/drawingml/2006/main" xmlns:r="http://schemas.openxmlformats.org/officeDocument/2006/relationships" xmlns:p="http://schemas.openxmlformats.org/presentationml/2006/main">
  <p:tag name="PRESENTER_SHAPETEXTINFO" val="&lt;ShapeTextInfo&gt;&lt;TableIndex row=&quot;-1&quot; col=&quot;-1&quot;&gt;&lt;linesCount val=&quot;2&quot;/&gt;&lt;lineCharCount val=&quot;9&quot;/&gt;&lt;lineCharCount val=&quot;16&quot;/&gt;&lt;/TableIndex&gt;&lt;/ShapeTextInfo&gt;"/>
</p:tagLst>
</file>

<file path=ppt/theme/theme1.xml><?xml version="1.0" encoding="utf-8"?>
<a:theme xmlns:a="http://schemas.openxmlformats.org/drawingml/2006/main" name="2_Retrospect">
  <a:themeElements>
    <a:clrScheme name="Envista Colors">
      <a:dk1>
        <a:sysClr val="windowText" lastClr="000000"/>
      </a:dk1>
      <a:lt1>
        <a:sysClr val="window" lastClr="FFFFFF"/>
      </a:lt1>
      <a:dk2>
        <a:srgbClr val="333333"/>
      </a:dk2>
      <a:lt2>
        <a:srgbClr val="FFFFFF"/>
      </a:lt2>
      <a:accent1>
        <a:srgbClr val="FF5F30"/>
      </a:accent1>
      <a:accent2>
        <a:srgbClr val="666666"/>
      </a:accent2>
      <a:accent3>
        <a:srgbClr val="587291"/>
      </a:accent3>
      <a:accent4>
        <a:srgbClr val="CCCCCC"/>
      </a:accent4>
      <a:accent5>
        <a:srgbClr val="30D0FF"/>
      </a:accent5>
      <a:accent6>
        <a:srgbClr val="F7B538"/>
      </a:accent6>
      <a:hlink>
        <a:srgbClr val="5F5F5F"/>
      </a:hlink>
      <a:folHlink>
        <a:srgbClr val="9999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379B3A74DE884DBDB39A0A5BE74918" ma:contentTypeVersion="13" ma:contentTypeDescription="Create a new document." ma:contentTypeScope="" ma:versionID="195007d55d8ff79c171851f93c4b5832">
  <xsd:schema xmlns:xsd="http://www.w3.org/2001/XMLSchema" xmlns:xs="http://www.w3.org/2001/XMLSchema" xmlns:p="http://schemas.microsoft.com/office/2006/metadata/properties" xmlns:ns2="d4ac4689-f390-49a7-97fd-c6c1acd58827" xmlns:ns3="59568bc1-55d5-4521-ad74-e8a1f764a08c" targetNamespace="http://schemas.microsoft.com/office/2006/metadata/properties" ma:root="true" ma:fieldsID="038d26691e712411ef499b29aa4a9dcc" ns2:_="" ns3:_="">
    <xsd:import namespace="d4ac4689-f390-49a7-97fd-c6c1acd58827"/>
    <xsd:import namespace="59568bc1-55d5-4521-ad74-e8a1f764a08c"/>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Comments"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4ac4689-f390-49a7-97fd-c6c1acd5882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Comments" ma:index="18" nillable="true" ma:displayName="Comments" ma:format="Dropdown" ma:internalName="Comments">
      <xsd:simpleType>
        <xsd:restriction base="dms:Text">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9568bc1-55d5-4521-ad74-e8a1f764a08c"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Comments xmlns="d4ac4689-f390-49a7-97fd-c6c1acd58827"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AB0420-7B7A-4F77-B127-B6F2B026DA3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4ac4689-f390-49a7-97fd-c6c1acd58827"/>
    <ds:schemaRef ds:uri="59568bc1-55d5-4521-ad74-e8a1f764a08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BFEBD9-8FE9-40A9-9E53-4C283C3E7C18}">
  <ds:schemaRefs>
    <ds:schemaRef ds:uri="http://purl.org/dc/elements/1.1/"/>
    <ds:schemaRef ds:uri="http://purl.org/dc/dcmitype/"/>
    <ds:schemaRef ds:uri="http://schemas.microsoft.com/office/2006/metadata/properties"/>
    <ds:schemaRef ds:uri="22eb2f07-eec2-4635-b1d1-628d9530fea4"/>
    <ds:schemaRef ds:uri="http://schemas.microsoft.com/office/infopath/2007/PartnerControls"/>
    <ds:schemaRef ds:uri="http://schemas.microsoft.com/office/2006/documentManagement/types"/>
    <ds:schemaRef ds:uri="http://www.w3.org/XML/1998/namespace"/>
    <ds:schemaRef ds:uri="http://schemas.openxmlformats.org/package/2006/metadata/core-properties"/>
    <ds:schemaRef ds:uri="http://purl.org/dc/terms/"/>
    <ds:schemaRef ds:uri="d4ac4689-f390-49a7-97fd-c6c1acd58827"/>
  </ds:schemaRefs>
</ds:datastoreItem>
</file>

<file path=customXml/itemProps3.xml><?xml version="1.0" encoding="utf-8"?>
<ds:datastoreItem xmlns:ds="http://schemas.openxmlformats.org/officeDocument/2006/customXml" ds:itemID="{D9A75247-8DC1-4843-9652-67A7DA04A9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3627</TotalTime>
  <Words>3818</Words>
  <Application>Microsoft Office PowerPoint</Application>
  <PresentationFormat>Widescreen</PresentationFormat>
  <Paragraphs>830</Paragraphs>
  <Slides>63</Slides>
  <Notes>4</Notes>
  <HiddenSlides>0</HiddenSlides>
  <MMClips>1</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2_Retrospect</vt:lpstr>
      <vt:lpstr>PowerPoint Presentation</vt:lpstr>
      <vt:lpstr>PowerPoint Presentation</vt:lpstr>
      <vt:lpstr>PowerPoint Presentation</vt:lpstr>
      <vt:lpstr>CS 3600 Family System Components  </vt:lpstr>
      <vt:lpstr>CS 3600 Family System Components  </vt:lpstr>
      <vt:lpstr>CS 3700 Family System Components </vt:lpstr>
      <vt:lpstr>CS 3800 Family System Components </vt:lpstr>
      <vt:lpstr>CS 3800 Technical Specifications </vt:lpstr>
      <vt:lpstr>PowerPoint Presentation</vt:lpstr>
      <vt:lpstr>Workflow</vt:lpstr>
      <vt:lpstr>Workflow with CS Imaging 8</vt:lpstr>
      <vt:lpstr>Workflow with IS ScanFlow 1.0.7</vt:lpstr>
      <vt:lpstr>PowerPoint Presentation</vt:lpstr>
      <vt:lpstr>Computer System Requirements </vt:lpstr>
      <vt:lpstr>Anti-fogging for CS 3600 and CS 3700 </vt:lpstr>
      <vt:lpstr>PowerPoint Presentation</vt:lpstr>
      <vt:lpstr>Computer System Requirements </vt:lpstr>
      <vt:lpstr>Air Flow/ Anti Fog</vt:lpstr>
      <vt:lpstr>Scanner Positioning</vt:lpstr>
      <vt:lpstr>Charging the Battery</vt:lpstr>
      <vt:lpstr>Optional Accessories</vt:lpstr>
      <vt:lpstr>Handpiece charging station</vt:lpstr>
      <vt:lpstr>Connection of the scanner</vt:lpstr>
      <vt:lpstr>Setting up the Wi-Fi adapter</vt:lpstr>
      <vt:lpstr>PowerPoint Presentation</vt:lpstr>
      <vt:lpstr>Software Version</vt:lpstr>
      <vt:lpstr>Software Version</vt:lpstr>
      <vt:lpstr>Software Installation</vt:lpstr>
      <vt:lpstr>Installation Type Selection</vt:lpstr>
      <vt:lpstr>Send to IS Connect Anytime</vt:lpstr>
      <vt:lpstr>3x00 Basic Integration in DTX Studio™ Clinic</vt:lpstr>
      <vt:lpstr>3x00 Basic Integration in DTX Studio™ Clinic</vt:lpstr>
      <vt:lpstr>PowerPoint Presentation</vt:lpstr>
      <vt:lpstr>Licensing</vt:lpstr>
      <vt:lpstr>Licensing</vt:lpstr>
      <vt:lpstr>PowerPoint Presentation</vt:lpstr>
      <vt:lpstr>Maintenance – for all IOS</vt:lpstr>
      <vt:lpstr>Maintenance – for all IOS</vt:lpstr>
      <vt:lpstr>Maintenance – CS 3800</vt:lpstr>
      <vt:lpstr>PowerPoint Presentation</vt:lpstr>
      <vt:lpstr>Troubleshooting</vt:lpstr>
      <vt:lpstr>Troubleshooting</vt:lpstr>
      <vt:lpstr>Troubleshooting</vt:lpstr>
      <vt:lpstr>Device Identification</vt:lpstr>
      <vt:lpstr>Performance</vt:lpstr>
      <vt:lpstr>Diagnose Tool</vt:lpstr>
      <vt:lpstr>WIFI Signal Strength Check</vt:lpstr>
      <vt:lpstr>Tip Diagnose</vt:lpstr>
      <vt:lpstr>Tip Detection – Working Theory  IS 3600 / 3700</vt:lpstr>
      <vt:lpstr>Tip Detection – Working Theory  CS3800</vt:lpstr>
      <vt:lpstr>Accuracy Test</vt:lpstr>
      <vt:lpstr>Debug Mode</vt:lpstr>
      <vt:lpstr>Error Code </vt:lpstr>
      <vt:lpstr>Cable disconnections – Data Transmission</vt:lpstr>
      <vt:lpstr>PowerPoint Presentation</vt:lpstr>
      <vt:lpstr>How to escalate a case</vt:lpstr>
      <vt:lpstr>How to escalate a case</vt:lpstr>
      <vt:lpstr>Key Elements of Escalation</vt:lpstr>
      <vt:lpstr>PowerPoint Presentation</vt:lpstr>
      <vt:lpstr>Tips</vt:lpstr>
      <vt:lpstr>PowerPoint Presentation</vt:lpstr>
      <vt:lpstr>Spare Parts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KaVo Kerr 2020</dc:title>
  <dc:creator>Rodriguez, Kristina K</dc:creator>
  <cp:lastModifiedBy>Coloma Vismara, Giorgio</cp:lastModifiedBy>
  <cp:revision>15</cp:revision>
  <dcterms:created xsi:type="dcterms:W3CDTF">2020-01-02T22:31:04Z</dcterms:created>
  <dcterms:modified xsi:type="dcterms:W3CDTF">2022-11-10T16:01:04Z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0x010100439A7014B76A94408BCBCE0C1A0B72FF</vt:lpwstr>
  </property>
</Properties>
</file>